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44"/>
    <a:srgbClr val="E5003E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91" autoAdjust="0"/>
    <p:restoredTop sz="94718" autoAdjust="0"/>
  </p:normalViewPr>
  <p:slideViewPr>
    <p:cSldViewPr snapToGrid="0">
      <p:cViewPr varScale="1">
        <p:scale>
          <a:sx n="17" d="100"/>
          <a:sy n="17" d="100"/>
        </p:scale>
        <p:origin x="2188" y="56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9" t="4936" r="10280" b="9865"/>
          <a:stretch/>
        </p:blipFill>
        <p:spPr bwMode="auto">
          <a:xfrm>
            <a:off x="-540327" y="-1"/>
            <a:ext cx="22652182" cy="3084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07713" y="5297882"/>
            <a:ext cx="13428059" cy="4716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24" dirty="0">
                <a:solidFill>
                  <a:srgbClr val="E5003E"/>
                </a:solidFill>
                <a:latin typeface="MS PGothic" pitchFamily="34" charset="-128"/>
                <a:ea typeface="MS PGothic" pitchFamily="34" charset="-128"/>
              </a:rPr>
              <a:t>休業日の</a:t>
            </a:r>
          </a:p>
          <a:p>
            <a:pPr algn="ctr"/>
            <a:r>
              <a:rPr lang="ja-JP" altLang="en-US" sz="15024" dirty="0">
                <a:solidFill>
                  <a:srgbClr val="E5003E"/>
                </a:solidFill>
                <a:latin typeface="MS PGothic" pitchFamily="34" charset="-128"/>
                <a:ea typeface="MS PGothic" pitchFamily="34" charset="-128"/>
              </a:rPr>
              <a:t>お知らせ</a:t>
            </a:r>
            <a:endParaRPr lang="zh-CN" altLang="en-US" sz="15024" dirty="0">
              <a:solidFill>
                <a:srgbClr val="E5003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37692" y="10513033"/>
            <a:ext cx="14968101" cy="11297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ja-JP" altLang="en-US" sz="5669" dirty="0">
                <a:latin typeface="MS PGothic" pitchFamily="34" charset="-128"/>
                <a:ea typeface="MS PGothic" pitchFamily="34" charset="-128"/>
              </a:rPr>
              <a:t>店内のリニューアル工事のため</a:t>
            </a:r>
          </a:p>
          <a:p>
            <a:pPr algn="ctr">
              <a:spcBef>
                <a:spcPts val="600"/>
              </a:spcBef>
            </a:pPr>
            <a:r>
              <a:rPr lang="ja-JP" altLang="en-US" sz="5669" dirty="0">
                <a:latin typeface="MS PGothic" pitchFamily="34" charset="-128"/>
                <a:ea typeface="MS PGothic" pitchFamily="34" charset="-128"/>
              </a:rPr>
              <a:t>誠に勝手ながら</a:t>
            </a:r>
          </a:p>
          <a:p>
            <a:pPr algn="ctr">
              <a:spcBef>
                <a:spcPts val="2400"/>
              </a:spcBef>
            </a:pPr>
            <a:r>
              <a:rPr lang="en-US" altLang="ja-JP" sz="10100" dirty="0">
                <a:solidFill>
                  <a:srgbClr val="E50044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ja-JP" altLang="en-US" sz="10100" dirty="0">
                <a:solidFill>
                  <a:srgbClr val="E50044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ja-JP" sz="10100" dirty="0">
                <a:solidFill>
                  <a:srgbClr val="E50044"/>
                </a:solidFill>
                <a:latin typeface="MS PGothic" pitchFamily="34" charset="-128"/>
                <a:ea typeface="MS PGothic" pitchFamily="34" charset="-128"/>
              </a:rPr>
              <a:t>5</a:t>
            </a:r>
            <a:r>
              <a:rPr lang="ja-JP" altLang="en-US" sz="10100" dirty="0">
                <a:solidFill>
                  <a:srgbClr val="E50044"/>
                </a:solidFill>
                <a:latin typeface="MS PGothic" pitchFamily="34" charset="-128"/>
                <a:ea typeface="MS PGothic" pitchFamily="34" charset="-128"/>
              </a:rPr>
              <a:t>日（月）</a:t>
            </a:r>
            <a:r>
              <a:rPr lang="en-US" altLang="ja-JP" sz="10100" dirty="0">
                <a:solidFill>
                  <a:srgbClr val="E50044"/>
                </a:solidFill>
                <a:latin typeface="MS PGothic" pitchFamily="34" charset="-128"/>
                <a:ea typeface="MS PGothic" pitchFamily="34" charset="-128"/>
              </a:rPr>
              <a:t>〜</a:t>
            </a:r>
          </a:p>
          <a:p>
            <a:pPr algn="ctr">
              <a:spcBef>
                <a:spcPts val="600"/>
              </a:spcBef>
            </a:pPr>
            <a:r>
              <a:rPr lang="en-US" altLang="ja-JP" sz="10100" dirty="0">
                <a:solidFill>
                  <a:srgbClr val="E50044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ja-JP" altLang="en-US" sz="10100" dirty="0">
                <a:solidFill>
                  <a:srgbClr val="E50044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ja-JP" sz="10100" dirty="0">
                <a:solidFill>
                  <a:srgbClr val="E50044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ja-JP" altLang="en-US" sz="10100" dirty="0">
                <a:solidFill>
                  <a:srgbClr val="E50044"/>
                </a:solidFill>
                <a:latin typeface="MS PGothic" pitchFamily="34" charset="-128"/>
                <a:ea typeface="MS PGothic" pitchFamily="34" charset="-128"/>
              </a:rPr>
              <a:t>日（金）は</a:t>
            </a:r>
          </a:p>
          <a:p>
            <a:pPr algn="ctr">
              <a:spcBef>
                <a:spcPts val="600"/>
              </a:spcBef>
            </a:pPr>
            <a:r>
              <a:rPr lang="ja-JP" altLang="en-US" sz="10100" spc="-250" dirty="0">
                <a:solidFill>
                  <a:srgbClr val="E50044"/>
                </a:solidFill>
                <a:latin typeface="MS PGothic" pitchFamily="34" charset="-128"/>
                <a:ea typeface="MS PGothic" pitchFamily="34" charset="-128"/>
              </a:rPr>
              <a:t>休業させていただきます。</a:t>
            </a:r>
          </a:p>
          <a:p>
            <a:pPr algn="ctr">
              <a:spcBef>
                <a:spcPts val="4200"/>
              </a:spcBef>
            </a:pPr>
            <a:r>
              <a:rPr lang="ja-JP" altLang="en-US" sz="5669" dirty="0">
                <a:latin typeface="MS PGothic" pitchFamily="34" charset="-128"/>
                <a:ea typeface="MS PGothic" pitchFamily="34" charset="-128"/>
              </a:rPr>
              <a:t>尚、リニューアルオープンは</a:t>
            </a:r>
          </a:p>
          <a:p>
            <a:pPr algn="ctr">
              <a:spcBef>
                <a:spcPts val="600"/>
              </a:spcBef>
            </a:pPr>
            <a:r>
              <a:rPr lang="en-US" altLang="ja-JP" sz="5669" dirty="0">
                <a:latin typeface="MS PGothic" pitchFamily="34" charset="-128"/>
                <a:ea typeface="MS PGothic" pitchFamily="34" charset="-128"/>
              </a:rPr>
              <a:t>9</a:t>
            </a:r>
            <a:r>
              <a:rPr lang="ja-JP" altLang="en-US" sz="5669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ja-JP" sz="5669" dirty="0">
                <a:latin typeface="MS PGothic" pitchFamily="34" charset="-128"/>
                <a:ea typeface="MS PGothic" pitchFamily="34" charset="-128"/>
              </a:rPr>
              <a:t>10</a:t>
            </a:r>
            <a:r>
              <a:rPr lang="ja-JP" altLang="en-US" sz="5669" dirty="0">
                <a:latin typeface="MS PGothic" pitchFamily="34" charset="-128"/>
                <a:ea typeface="MS PGothic" pitchFamily="34" charset="-128"/>
              </a:rPr>
              <a:t>日（土）となります。</a:t>
            </a:r>
          </a:p>
          <a:p>
            <a:pPr algn="ctr">
              <a:spcBef>
                <a:spcPts val="600"/>
              </a:spcBef>
            </a:pPr>
            <a:r>
              <a:rPr lang="ja-JP" altLang="en-US" sz="5669" dirty="0">
                <a:latin typeface="MS PGothic" pitchFamily="34" charset="-128"/>
                <a:ea typeface="MS PGothic" pitchFamily="34" charset="-128"/>
              </a:rPr>
              <a:t>引き続き、ご愛顧の程</a:t>
            </a:r>
          </a:p>
          <a:p>
            <a:pPr algn="ctr">
              <a:spcBef>
                <a:spcPts val="600"/>
              </a:spcBef>
            </a:pPr>
            <a:r>
              <a:rPr lang="ja-JP" altLang="en-US" sz="5669" dirty="0">
                <a:latin typeface="MS PGothic" pitchFamily="34" charset="-128"/>
                <a:ea typeface="MS PGothic" pitchFamily="34" charset="-128"/>
              </a:rPr>
              <a:t>よろしくお願い申し上げます。</a:t>
            </a:r>
            <a:endParaRPr lang="zh-CN" altLang="en-US" sz="5669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48753" y="23253372"/>
            <a:ext cx="12945979" cy="1095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altLang="zh-CN" sz="6520" b="1" spc="500" dirty="0">
                <a:latin typeface="MS PGothic" pitchFamily="34" charset="-128"/>
                <a:ea typeface="MS PGothic" pitchFamily="34" charset="-128"/>
              </a:rPr>
              <a:t>BOUTIQUE ASKUL</a:t>
            </a:r>
            <a:endParaRPr lang="zh-CN" altLang="en-US" sz="6520" b="1" spc="500" dirty="0"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167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2016-07-14T11:04:36Z</dcterms:created>
  <dcterms:modified xsi:type="dcterms:W3CDTF">2017-02-26T09:35:02Z</dcterms:modified>
</cp:coreProperties>
</file>