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4718" autoAdjust="0"/>
  </p:normalViewPr>
  <p:slideViewPr>
    <p:cSldViewPr snapToGrid="0">
      <p:cViewPr varScale="1">
        <p:scale>
          <a:sx n="17" d="100"/>
          <a:sy n="17" d="100"/>
        </p:scale>
        <p:origin x="2068" y="56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23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5000" b="1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(847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×600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5"/>
            <a:ext cx="21648433" cy="305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572" y="1640974"/>
            <a:ext cx="18237540" cy="129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01" y="4237956"/>
            <a:ext cx="18090283" cy="66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44120" y="12072386"/>
            <a:ext cx="18856444" cy="2426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516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秋物・冬物売り尽くし！</a:t>
            </a:r>
            <a:endParaRPr lang="zh-CN" altLang="en-US" sz="15165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407" y="14526835"/>
            <a:ext cx="16201871" cy="3713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3528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全品</a:t>
            </a:r>
            <a:r>
              <a:rPr lang="en-US" altLang="zh-CN" sz="23528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20%</a:t>
            </a:r>
            <a:r>
              <a:rPr lang="fr-FR" altLang="zh-CN" sz="23528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OFF</a:t>
            </a:r>
            <a:endParaRPr lang="zh-CN" altLang="en-US" sz="23528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108" y="18432343"/>
            <a:ext cx="19082468" cy="10519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236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ご来店で、さらにクリスマスプレゼントがもらえるかも！！</a:t>
            </a:r>
            <a:endParaRPr lang="zh-CN" altLang="en-US" sz="6236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1450" y="26702786"/>
            <a:ext cx="9321783" cy="21116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altLang="zh-CN" sz="8787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SHOP ASKUL</a:t>
            </a:r>
          </a:p>
          <a:p>
            <a:pPr algn="ctr">
              <a:spcBef>
                <a:spcPts val="1200"/>
              </a:spcBef>
            </a:pPr>
            <a:r>
              <a:rPr lang="zh-TW" altLang="en-US" sz="283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283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283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東京都江東区豊洲３</a:t>
            </a:r>
            <a:r>
              <a:rPr lang="en-US" altLang="zh-TW" sz="283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-</a:t>
            </a:r>
            <a:r>
              <a:rPr lang="zh-TW" altLang="en-US" sz="283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２</a:t>
            </a:r>
            <a:r>
              <a:rPr lang="en-US" altLang="zh-TW" sz="283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-</a:t>
            </a:r>
            <a:r>
              <a:rPr lang="zh-TW" altLang="en-US" sz="283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３  </a:t>
            </a:r>
            <a:r>
              <a:rPr lang="en-US" altLang="zh-TW" sz="283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TEL:03-1234-1111 </a:t>
            </a:r>
            <a:endParaRPr lang="zh-CN" altLang="en-US" sz="2835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7566724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139</Words>
  <Application>Microsoft Office PowerPoint</Application>
  <PresentationFormat>ユーザー設定</PresentationFormat>
  <Paragraphs>22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Ｐゴシック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2016-07-14T11:05:11Z</dcterms:created>
  <dcterms:modified xsi:type="dcterms:W3CDTF">2017-02-26T09:36:34Z</dcterms:modified>
</cp:coreProperties>
</file>