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0C18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8" d="100"/>
          <a:sy n="18" d="100"/>
        </p:scale>
        <p:origin x="2020" y="8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41" t="18784" r="27243" b="29891"/>
          <a:stretch/>
        </p:blipFill>
        <p:spPr>
          <a:xfrm>
            <a:off x="6774873" y="0"/>
            <a:ext cx="8478982" cy="169995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4425" y="18653277"/>
            <a:ext cx="18856444" cy="2426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5165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秋物・冬物売り尽くし！</a:t>
            </a:r>
            <a:endParaRPr lang="zh-CN" altLang="en-US" sz="15165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46554" y="20790571"/>
            <a:ext cx="16201871" cy="3713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528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全品</a:t>
            </a:r>
            <a:r>
              <a:rPr lang="en-US" altLang="zh-CN" sz="23528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20%</a:t>
            </a:r>
            <a:r>
              <a:rPr lang="fr-FR" altLang="zh-CN" sz="23528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OFF</a:t>
            </a:r>
            <a:endParaRPr lang="zh-CN" altLang="en-US" sz="23528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1413" y="24640679"/>
            <a:ext cx="19082468" cy="10519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236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ご来店で、さらにクリスマスプレゼントがもらえるかも！！</a:t>
            </a:r>
            <a:endParaRPr lang="zh-CN" altLang="en-US" sz="6236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72114" y="27094730"/>
            <a:ext cx="16979328" cy="14445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altLang="zh-CN" sz="8787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SHOP ASKUL  </a:t>
            </a:r>
            <a:r>
              <a:rPr lang="fr-FR" altLang="zh-CN" sz="2835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〒135-0061 </a:t>
            </a:r>
            <a:r>
              <a:rPr lang="zh-CN" altLang="en-US" sz="2835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東京都江東区豊洲３</a:t>
            </a:r>
            <a:r>
              <a:rPr lang="en-US" altLang="zh-CN" sz="2835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CN" altLang="en-US" sz="2835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２</a:t>
            </a:r>
            <a:r>
              <a:rPr lang="en-US" altLang="zh-CN" sz="2835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CN" altLang="en-US" sz="2835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３  </a:t>
            </a:r>
            <a:r>
              <a:rPr lang="fr-FR" altLang="zh-CN" sz="2835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TEL:03-1234-1111 </a:t>
            </a:r>
            <a:endParaRPr lang="zh-CN" altLang="en-US" sz="2835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 rot="-480000">
            <a:off x="14939035" y="1485455"/>
            <a:ext cx="5390148" cy="2011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6236" b="1" dirty="0">
                <a:solidFill>
                  <a:srgbClr val="D70C18"/>
                </a:solidFill>
                <a:latin typeface="MS PGothic" pitchFamily="34" charset="-128"/>
                <a:ea typeface="MS PGothic" pitchFamily="34" charset="-128"/>
              </a:rPr>
              <a:t>MERRY</a:t>
            </a:r>
          </a:p>
          <a:p>
            <a:r>
              <a:rPr lang="fr-FR" altLang="zh-CN" sz="6236" b="1" dirty="0">
                <a:solidFill>
                  <a:srgbClr val="D70C18"/>
                </a:solidFill>
                <a:latin typeface="MS PGothic" pitchFamily="34" charset="-128"/>
                <a:ea typeface="MS PGothic" pitchFamily="34" charset="-128"/>
              </a:rPr>
              <a:t>CHRISTMAS!!</a:t>
            </a:r>
            <a:endParaRPr lang="zh-CN" altLang="en-US" sz="6236" b="1" dirty="0">
              <a:solidFill>
                <a:srgbClr val="D70C18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142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2016-07-14T11:05:46Z</dcterms:created>
  <dcterms:modified xsi:type="dcterms:W3CDTF">2017-02-26T09:38:52Z</dcterms:modified>
</cp:coreProperties>
</file>