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0C18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718" autoAdjust="0"/>
  </p:normalViewPr>
  <p:slideViewPr>
    <p:cSldViewPr snapToGrid="0">
      <p:cViewPr varScale="1">
        <p:scale>
          <a:sx n="17" d="100"/>
          <a:sy n="17" d="100"/>
        </p:scale>
        <p:origin x="2068" y="5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3" t="10012" r="12988" b="34746"/>
          <a:stretch/>
        </p:blipFill>
        <p:spPr>
          <a:xfrm>
            <a:off x="1059331" y="3801981"/>
            <a:ext cx="18686283" cy="1578662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97" y="2074110"/>
            <a:ext cx="18187021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81297" y="20203185"/>
            <a:ext cx="18856444" cy="2426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5165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秋物・冬物売り尽くし！</a:t>
            </a:r>
            <a:endParaRPr lang="zh-CN" altLang="en-US" sz="15165" dirty="0">
              <a:solidFill>
                <a:srgbClr val="D70C18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8584" y="22340479"/>
            <a:ext cx="16201871" cy="3713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528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全品</a:t>
            </a:r>
            <a:r>
              <a:rPr lang="en-US" altLang="zh-CN" sz="23528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20%</a:t>
            </a:r>
            <a:r>
              <a:rPr lang="fr-FR" altLang="zh-CN" sz="23528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OFF</a:t>
            </a:r>
            <a:endParaRPr lang="zh-CN" altLang="en-US" sz="23528" dirty="0">
              <a:solidFill>
                <a:srgbClr val="D70C18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8285" y="26190587"/>
            <a:ext cx="19082468" cy="1051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236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ご来店で、さらにクリスマスプレゼントがもらえるかも！！</a:t>
            </a:r>
            <a:endParaRPr lang="zh-CN" altLang="en-US" sz="6236" dirty="0">
              <a:solidFill>
                <a:srgbClr val="D70C18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8986" y="27778370"/>
            <a:ext cx="16979328" cy="1444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zh-CN" sz="8787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SHOP ASKUL  </a:t>
            </a:r>
            <a:r>
              <a:rPr lang="zh-TW" altLang="en-US" sz="2835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2835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2835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TW" sz="2835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2835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TW" sz="2835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2835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３  </a:t>
            </a:r>
            <a:r>
              <a:rPr lang="en-US" altLang="zh-TW" sz="2835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TEL:03-1234-1111 </a:t>
            </a:r>
            <a:endParaRPr lang="zh-CN" altLang="en-US" sz="2835" dirty="0">
              <a:solidFill>
                <a:srgbClr val="D70C18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139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2016-07-14T11:07:09Z</dcterms:created>
  <dcterms:modified xsi:type="dcterms:W3CDTF">2017-02-26T09:39:50Z</dcterms:modified>
</cp:coreProperties>
</file>