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6794500" cy="992505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604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8" d="100"/>
          <a:sy n="18" d="100"/>
        </p:scale>
        <p:origin x="2020" y="8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623574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rtlCol="0">
            <a:normAutofit/>
          </a:bodyPr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485900" y="1624013"/>
            <a:ext cx="18630900" cy="5894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485900" y="8118475"/>
            <a:ext cx="18630900" cy="1934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900" y="28265438"/>
            <a:ext cx="4859338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6450" y="28265438"/>
            <a:ext cx="7289800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 defTabSz="2841501" fontAlgn="auto">
              <a:spcBef>
                <a:spcPts val="0"/>
              </a:spcBef>
              <a:spcAft>
                <a:spcPts val="0"/>
              </a:spcAft>
              <a:defRPr sz="28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7463" y="28265438"/>
            <a:ext cx="4859337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2pPr>
      <a:lvl3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3pPr>
      <a:lvl4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4pPr>
      <a:lvl5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541338" indent="-541338" algn="l" defTabSz="2166938" rtl="0" fontAlgn="base">
        <a:lnSpc>
          <a:spcPct val="90000"/>
        </a:lnSpc>
        <a:spcBef>
          <a:spcPts val="2375"/>
        </a:spcBef>
        <a:spcAft>
          <a:spcPct val="0"/>
        </a:spcAft>
        <a:buFont typeface="Arial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56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863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25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68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5000" b="1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(847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×600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8126" y="0"/>
            <a:ext cx="21598405" cy="33350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08598" y="2613939"/>
            <a:ext cx="13877459" cy="1110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extBox 2"/>
          <p:cNvSpPr txBox="1"/>
          <p:nvPr/>
        </p:nvSpPr>
        <p:spPr>
          <a:xfrm rot="120000">
            <a:off x="5527440" y="15352297"/>
            <a:ext cx="1650324" cy="12994106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9524" dirty="0"/>
              <a:t>事故なし！ケガなし！</a:t>
            </a:r>
            <a:endParaRPr lang="zh-CN" altLang="en-US" sz="9524" dirty="0"/>
          </a:p>
        </p:txBody>
      </p:sp>
      <p:sp>
        <p:nvSpPr>
          <p:cNvPr id="4" name="TextBox 3"/>
          <p:cNvSpPr txBox="1"/>
          <p:nvPr/>
        </p:nvSpPr>
        <p:spPr>
          <a:xfrm rot="-240000">
            <a:off x="3344408" y="15845307"/>
            <a:ext cx="1650324" cy="11334316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9524" dirty="0"/>
              <a:t>今日も一日ご安全に</a:t>
            </a:r>
            <a:endParaRPr lang="zh-CN" altLang="en-US" sz="9524" dirty="0"/>
          </a:p>
        </p:txBody>
      </p:sp>
    </p:spTree>
    <p:extLst>
      <p:ext uri="{BB962C8B-B14F-4D97-AF65-F5344CB8AC3E}">
        <p14:creationId xmlns:p14="http://schemas.microsoft.com/office/powerpoint/2010/main" val="1737566724"/>
      </p:ext>
    </p:extLst>
  </p:cSld>
  <p:clrMapOvr>
    <a:masterClrMapping/>
  </p:clrMapOvr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119</Words>
  <Application>Microsoft Office PowerPoint</Application>
  <PresentationFormat>ユーザー設定</PresentationFormat>
  <Paragraphs>19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ＭＳ Ｐゴシック</vt:lpstr>
      <vt:lpstr>Arial</vt:lpstr>
      <vt:lpstr>Calibri</vt:lpstr>
      <vt:lpstr>Calibri Light</vt:lpstr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2016-07-14T11:07:52Z</dcterms:created>
  <dcterms:modified xsi:type="dcterms:W3CDTF">2017-02-26T09:42:01Z</dcterms:modified>
</cp:coreProperties>
</file>

<file path=docProps/thumbnail.jpeg>
</file>