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" y="0"/>
            <a:ext cx="21598405" cy="3335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598" y="2613939"/>
            <a:ext cx="13877459" cy="111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20000">
            <a:off x="5527440" y="15352297"/>
            <a:ext cx="1650324" cy="129941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9524" dirty="0"/>
              <a:t>事故なし！ケガなし！</a:t>
            </a:r>
            <a:endParaRPr lang="zh-CN" altLang="en-US" sz="9524" dirty="0"/>
          </a:p>
        </p:txBody>
      </p:sp>
      <p:sp>
        <p:nvSpPr>
          <p:cNvPr id="4" name="TextBox 3"/>
          <p:cNvSpPr txBox="1"/>
          <p:nvPr/>
        </p:nvSpPr>
        <p:spPr>
          <a:xfrm rot="-240000">
            <a:off x="3344408" y="15845307"/>
            <a:ext cx="1650324" cy="113343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9524" dirty="0"/>
              <a:t>今日も一日ご安全に</a:t>
            </a:r>
            <a:endParaRPr lang="zh-CN" altLang="en-US" sz="9524" dirty="0"/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119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2016-07-14T11:07:52Z</dcterms:created>
  <dcterms:modified xsi:type="dcterms:W3CDTF">2017-02-26T09:42:01Z</dcterms:modified>
</cp:coreProperties>
</file>