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180" y="2343821"/>
            <a:ext cx="14923932" cy="199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0695" y="24296272"/>
            <a:ext cx="18220052" cy="2273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173" dirty="0"/>
              <a:t>ご協力をお願いします。</a:t>
            </a:r>
            <a:endParaRPr lang="zh-CN" altLang="en-US" sz="14173" dirty="0"/>
          </a:p>
        </p:txBody>
      </p:sp>
      <p:sp>
        <p:nvSpPr>
          <p:cNvPr id="4" name="TextBox 3"/>
          <p:cNvSpPr txBox="1"/>
          <p:nvPr/>
        </p:nvSpPr>
        <p:spPr>
          <a:xfrm>
            <a:off x="6780219" y="27087607"/>
            <a:ext cx="9761005" cy="1073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378" dirty="0"/>
              <a:t>受動喫煙を防止しましょう！</a:t>
            </a:r>
            <a:endParaRPr lang="zh-CN" altLang="en-US" sz="6378" dirty="0"/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119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2016-07-14T11:08:20Z</dcterms:created>
  <dcterms:modified xsi:type="dcterms:W3CDTF">2017-02-26T09:43:18Z</dcterms:modified>
</cp:coreProperties>
</file>