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2" r:id="rId3"/>
  </p:sldIdLst>
  <p:sldSz cx="30495875" cy="21602700"/>
  <p:notesSz cx="9925050" cy="6794500"/>
  <p:defaultTextStyle>
    <a:defPPr>
      <a:defRPr lang="ja-JP"/>
    </a:defPPr>
    <a:lvl1pPr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419225" indent="-962025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840038" indent="-1925638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4260850" indent="-2889250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5681663" indent="-3852863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03">
          <p15:clr>
            <a:srgbClr val="A4A3A4"/>
          </p15:clr>
        </p15:guide>
        <p15:guide id="2" pos="960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374" autoAdjust="0"/>
    <p:restoredTop sz="99883" autoAdjust="0"/>
  </p:normalViewPr>
  <p:slideViewPr>
    <p:cSldViewPr snapToGrid="0">
      <p:cViewPr varScale="1">
        <p:scale>
          <a:sx n="25" d="100"/>
          <a:sy n="25" d="100"/>
        </p:scale>
        <p:origin x="976" y="44"/>
      </p:cViewPr>
      <p:guideLst>
        <p:guide orient="horz" pos="6803"/>
        <p:guide pos="960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301629" cy="3412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21104" y="1"/>
            <a:ext cx="4301629" cy="3412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2017/2/26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343275" y="849313"/>
            <a:ext cx="3238500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2505" y="3270098"/>
            <a:ext cx="7940040" cy="267563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6453254"/>
            <a:ext cx="4301629" cy="3412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21104" y="6453254"/>
            <a:ext cx="4301629" cy="3412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623574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19225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0038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0850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1663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7191" y="3535444"/>
            <a:ext cx="25921495" cy="7520940"/>
          </a:xfrm>
        </p:spPr>
        <p:txBody>
          <a:bodyPr anchor="b"/>
          <a:lstStyle>
            <a:lvl1pPr algn="ctr">
              <a:defRPr sz="1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1986" y="11346421"/>
            <a:ext cx="22871905" cy="5215650"/>
          </a:xfrm>
        </p:spPr>
        <p:txBody>
          <a:bodyPr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823613" y="1150145"/>
            <a:ext cx="6575671" cy="1830729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96592" y="1150145"/>
            <a:ext cx="19345820" cy="1830729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0714" y="5385681"/>
            <a:ext cx="26302691" cy="8986122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0714" y="14456814"/>
            <a:ext cx="26302691" cy="4725588"/>
          </a:xfrm>
        </p:spPr>
        <p:txBody>
          <a:bodyPr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96595" y="5750718"/>
            <a:ext cx="12960745" cy="137067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38540" y="5750718"/>
            <a:ext cx="12960745" cy="137067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0567" y="1150148"/>
            <a:ext cx="26302691" cy="417552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00567" y="5295663"/>
            <a:ext cx="12901182" cy="2595323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00567" y="7890986"/>
            <a:ext cx="12901182" cy="1160645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438537" y="5295663"/>
            <a:ext cx="12964719" cy="2595323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438537" y="7890986"/>
            <a:ext cx="12964719" cy="1160645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0567" y="1440181"/>
            <a:ext cx="9835712" cy="5040630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64721" y="3110394"/>
            <a:ext cx="15438537" cy="15351919"/>
          </a:xfrm>
        </p:spPr>
        <p:txBody>
          <a:bodyPr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00567" y="6480811"/>
            <a:ext cx="9835712" cy="12006501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0567" y="1440181"/>
            <a:ext cx="9835712" cy="5040630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964721" y="3110394"/>
            <a:ext cx="15438537" cy="15351919"/>
          </a:xfrm>
        </p:spPr>
        <p:txBody>
          <a:bodyPr rtlCol="0">
            <a:normAutofit/>
          </a:bodyPr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00567" y="6480811"/>
            <a:ext cx="9835712" cy="12006501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097600" y="1150420"/>
            <a:ext cx="26300675" cy="4175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097600" y="5750974"/>
            <a:ext cx="26300675" cy="1370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97600" y="20022701"/>
            <a:ext cx="6859780" cy="1150419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102543" y="20022701"/>
            <a:ext cx="10290789" cy="1150419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 defTabSz="2841501" fontAlgn="auto">
              <a:spcBef>
                <a:spcPts val="0"/>
              </a:spcBef>
              <a:spcAft>
                <a:spcPts val="0"/>
              </a:spcAft>
              <a:defRPr sz="2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538498" y="20022701"/>
            <a:ext cx="6859778" cy="1150419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2pPr>
      <a:lvl3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3pPr>
      <a:lvl4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4pPr>
      <a:lvl5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541338" indent="-541338" algn="l" defTabSz="2166938" rtl="0" fontAlgn="base">
        <a:lnSpc>
          <a:spcPct val="90000"/>
        </a:lnSpc>
        <a:spcBef>
          <a:spcPts val="2375"/>
        </a:spcBef>
        <a:spcAft>
          <a:spcPct val="0"/>
        </a:spcAft>
        <a:buFont typeface="Arial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56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863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25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" y="8997"/>
            <a:ext cx="30482429" cy="2159370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99" y="108000"/>
            <a:ext cx="30276000" cy="21384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0000" y="180000"/>
            <a:ext cx="30132000" cy="2124000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08000" y="14400000"/>
            <a:ext cx="30276000" cy="43858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80000" y="20160000"/>
            <a:ext cx="30132000" cy="6634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0" y="9881464"/>
            <a:ext cx="30492000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7433482" y="5857807"/>
            <a:ext cx="15622188" cy="376950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r>
              <a:rPr lang="en-US" altLang="ja-JP" sz="5000" b="1" dirty="0">
                <a:latin typeface="MS PGothic" pitchFamily="34" charset="-128"/>
                <a:ea typeface="MS PGothic" pitchFamily="34" charset="-128"/>
              </a:rPr>
              <a:t> (847</a:t>
            </a: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latin typeface="MS PGothic" pitchFamily="34" charset="-128"/>
                <a:ea typeface="MS PGothic" pitchFamily="34" charset="-128"/>
              </a:rPr>
              <a:t>×600</a:t>
            </a: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7433482" y="10318916"/>
            <a:ext cx="15622188" cy="376613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7433482" y="15047670"/>
            <a:ext cx="15622188" cy="47377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3361538" y="1990463"/>
            <a:ext cx="23909502" cy="232333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back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899318" cy="21602700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23066015" y="2151192"/>
            <a:ext cx="5109091" cy="1427870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6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節電に</a:t>
            </a:r>
            <a:endParaRPr kumimoji="1" lang="en-US" altLang="ja-JP" sz="1600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lang="ja-JP" altLang="en-US" sz="16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ご協力ください</a:t>
            </a:r>
            <a:endParaRPr kumimoji="1" lang="ja-JP" altLang="en-US" sz="1600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1769545" y="2447196"/>
            <a:ext cx="1292662" cy="979370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ja-JP" sz="72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Please save on electricity</a:t>
            </a:r>
            <a:endParaRPr kumimoji="1" lang="ja-JP" altLang="en-US" sz="720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3041467" y="19966126"/>
            <a:ext cx="3733714" cy="1615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3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アスクル図書館</a:t>
            </a:r>
            <a:endParaRPr kumimoji="1" lang="en-US" altLang="ja-JP" sz="430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55019"/>
      </p:ext>
    </p:extLst>
  </p:cSld>
  <p:clrMapOvr>
    <a:masterClrMapping/>
  </p:clrMapOvr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118</Words>
  <Application>Microsoft Office PowerPoint</Application>
  <PresentationFormat>ユーザー設定</PresentationFormat>
  <Paragraphs>17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ＭＳ Ｐゴシック</vt:lpstr>
      <vt:lpstr>ＭＳ Ｐゴシック</vt:lpstr>
      <vt:lpstr>ＭＳ Ｐ明朝</vt:lpstr>
      <vt:lpstr>Arial</vt:lpstr>
      <vt:lpstr>Calibri</vt:lpstr>
      <vt:lpstr>Calibri Light</vt:lpstr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2016-08-01T01:58:58Z</dcterms:created>
  <dcterms:modified xsi:type="dcterms:W3CDTF">2017-02-26T09:44:37Z</dcterms:modified>
</cp:coreProperties>
</file>