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4"/>
  </p:notesMasterIdLst>
  <p:sldIdLst>
    <p:sldId id="260" r:id="rId2"/>
    <p:sldId id="262" r:id="rId3"/>
  </p:sldIdLst>
  <p:sldSz cx="30495875" cy="21602700"/>
  <p:notesSz cx="9925050" cy="6794500"/>
  <p:defaultTextStyle>
    <a:defPPr>
      <a:defRPr lang="ja-JP"/>
    </a:defPPr>
    <a:lvl1pPr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1419225" indent="-962025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2840038" indent="-1925638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4260850" indent="-2889250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5681663" indent="-3852863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03">
          <p15:clr>
            <a:srgbClr val="A4A3A4"/>
          </p15:clr>
        </p15:guide>
        <p15:guide id="2" pos="960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EE0000"/>
    <a:srgbClr val="FFFF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74" autoAdjust="0"/>
    <p:restoredTop sz="99883" autoAdjust="0"/>
  </p:normalViewPr>
  <p:slideViewPr>
    <p:cSldViewPr snapToGrid="0">
      <p:cViewPr varScale="1">
        <p:scale>
          <a:sx n="25" d="100"/>
          <a:sy n="25" d="100"/>
        </p:scale>
        <p:origin x="976" y="44"/>
      </p:cViewPr>
      <p:guideLst>
        <p:guide orient="horz" pos="6803"/>
        <p:guide pos="96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629" cy="3412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28415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621104" y="1"/>
            <a:ext cx="4301629" cy="3412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28415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3CA139E-2583-4B26-A050-17747ADD8A08}" type="datetimeFigureOut">
              <a:rPr lang="ja-JP" altLang="en-US"/>
              <a:pPr>
                <a:defRPr/>
              </a:pPr>
              <a:t>2017/2/26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343275" y="849313"/>
            <a:ext cx="3238500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92505" y="3270098"/>
            <a:ext cx="7940040" cy="267563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6453254"/>
            <a:ext cx="4301629" cy="3412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28415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621104" y="6453254"/>
            <a:ext cx="4301629" cy="3412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28415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6DF0DD7-F0C1-4171-8C83-683C50B84A6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623574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1pPr>
    <a:lvl2pPr marL="1419225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2pPr>
    <a:lvl3pPr marL="2840038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3pPr>
    <a:lvl4pPr marL="4260850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4pPr>
    <a:lvl5pPr marL="5681663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5pPr>
    <a:lvl6pPr marL="7103754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6pPr>
    <a:lvl7pPr marL="8524506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7pPr>
    <a:lvl8pPr marL="9945258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8pPr>
    <a:lvl9pPr marL="11366007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7191" y="3535444"/>
            <a:ext cx="25921495" cy="7520940"/>
          </a:xfrm>
        </p:spPr>
        <p:txBody>
          <a:bodyPr anchor="b"/>
          <a:lstStyle>
            <a:lvl1pPr algn="ctr">
              <a:defRPr sz="14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1986" y="11346421"/>
            <a:ext cx="22871905" cy="5215650"/>
          </a:xfrm>
        </p:spPr>
        <p:txBody>
          <a:bodyPr/>
          <a:lstStyle>
            <a:lvl1pPr marL="0" indent="0" algn="ctr">
              <a:buNone/>
              <a:defRPr sz="5700"/>
            </a:lvl1pPr>
            <a:lvl2pPr marL="1084049" indent="0" algn="ctr">
              <a:buNone/>
              <a:defRPr sz="4700"/>
            </a:lvl2pPr>
            <a:lvl3pPr marL="2168098" indent="0" algn="ctr">
              <a:buNone/>
              <a:defRPr sz="4300"/>
            </a:lvl3pPr>
            <a:lvl4pPr marL="3252147" indent="0" algn="ctr">
              <a:buNone/>
              <a:defRPr sz="3800"/>
            </a:lvl4pPr>
            <a:lvl5pPr marL="4336198" indent="0" algn="ctr">
              <a:buNone/>
              <a:defRPr sz="3800"/>
            </a:lvl5pPr>
            <a:lvl6pPr marL="5420247" indent="0" algn="ctr">
              <a:buNone/>
              <a:defRPr sz="3800"/>
            </a:lvl6pPr>
            <a:lvl7pPr marL="6504296" indent="0" algn="ctr">
              <a:buNone/>
              <a:defRPr sz="3800"/>
            </a:lvl7pPr>
            <a:lvl8pPr marL="7588345" indent="0" algn="ctr">
              <a:buNone/>
              <a:defRPr sz="3800"/>
            </a:lvl8pPr>
            <a:lvl9pPr marL="8672394" indent="0" algn="ctr">
              <a:buNone/>
              <a:defRPr sz="3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CAAA9-FA17-4438-94EA-FACDA5C26B00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A4FB1-8151-4733-A0A3-E46189CCD3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15830-66A2-4D3A-82DE-A3CB518862A9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DF74E-37CB-4746-AEFA-04124A8D29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823613" y="1150145"/>
            <a:ext cx="6575671" cy="18307291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96592" y="1150145"/>
            <a:ext cx="19345820" cy="18307291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3058A-FC86-453C-9BFF-9C81A90AB391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708C2-3C85-446F-82C9-26F8C6437B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CCD02-08BC-4270-A6A5-B5E39361A86A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0762A-C6A6-49A0-B778-96AF2AA947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0714" y="5385681"/>
            <a:ext cx="26302691" cy="8986122"/>
          </a:xfrm>
        </p:spPr>
        <p:txBody>
          <a:bodyPr anchor="b"/>
          <a:lstStyle>
            <a:lvl1pPr>
              <a:defRPr sz="14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0714" y="14456814"/>
            <a:ext cx="26302691" cy="4725588"/>
          </a:xfrm>
        </p:spPr>
        <p:txBody>
          <a:bodyPr/>
          <a:lstStyle>
            <a:lvl1pPr marL="0" indent="0">
              <a:buNone/>
              <a:defRPr sz="5700">
                <a:solidFill>
                  <a:schemeClr val="tx1"/>
                </a:solidFill>
              </a:defRPr>
            </a:lvl1pPr>
            <a:lvl2pPr marL="108404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2pPr>
            <a:lvl3pPr marL="216809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3pPr>
            <a:lvl4pPr marL="3252147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4pPr>
            <a:lvl5pPr marL="4336198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5pPr>
            <a:lvl6pPr marL="5420247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6pPr>
            <a:lvl7pPr marL="6504296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7pPr>
            <a:lvl8pPr marL="7588345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8pPr>
            <a:lvl9pPr marL="8672394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4960B-3A9D-43FD-A0CC-7297237FE8ED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0F824-41B1-495B-9E2D-5BEE6D7327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96595" y="5750718"/>
            <a:ext cx="12960745" cy="137067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38540" y="5750718"/>
            <a:ext cx="12960745" cy="137067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39117-2EEF-4FA8-BAEC-89E01CFE1FFD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87E4E-DEDE-464A-9FC8-AD1E67973C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0567" y="1150148"/>
            <a:ext cx="26302691" cy="417552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0567" y="5295663"/>
            <a:ext cx="12901182" cy="2595323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4049" indent="0">
              <a:buNone/>
              <a:defRPr sz="4700" b="1"/>
            </a:lvl2pPr>
            <a:lvl3pPr marL="2168098" indent="0">
              <a:buNone/>
              <a:defRPr sz="4300" b="1"/>
            </a:lvl3pPr>
            <a:lvl4pPr marL="3252147" indent="0">
              <a:buNone/>
              <a:defRPr sz="3800" b="1"/>
            </a:lvl4pPr>
            <a:lvl5pPr marL="4336198" indent="0">
              <a:buNone/>
              <a:defRPr sz="3800" b="1"/>
            </a:lvl5pPr>
            <a:lvl6pPr marL="5420247" indent="0">
              <a:buNone/>
              <a:defRPr sz="3800" b="1"/>
            </a:lvl6pPr>
            <a:lvl7pPr marL="6504296" indent="0">
              <a:buNone/>
              <a:defRPr sz="3800" b="1"/>
            </a:lvl7pPr>
            <a:lvl8pPr marL="7588345" indent="0">
              <a:buNone/>
              <a:defRPr sz="3800" b="1"/>
            </a:lvl8pPr>
            <a:lvl9pPr marL="8672394" indent="0">
              <a:buNone/>
              <a:defRPr sz="3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00567" y="7890986"/>
            <a:ext cx="12901182" cy="1160645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438537" y="5295663"/>
            <a:ext cx="12964719" cy="2595323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4049" indent="0">
              <a:buNone/>
              <a:defRPr sz="4700" b="1"/>
            </a:lvl2pPr>
            <a:lvl3pPr marL="2168098" indent="0">
              <a:buNone/>
              <a:defRPr sz="4300" b="1"/>
            </a:lvl3pPr>
            <a:lvl4pPr marL="3252147" indent="0">
              <a:buNone/>
              <a:defRPr sz="3800" b="1"/>
            </a:lvl4pPr>
            <a:lvl5pPr marL="4336198" indent="0">
              <a:buNone/>
              <a:defRPr sz="3800" b="1"/>
            </a:lvl5pPr>
            <a:lvl6pPr marL="5420247" indent="0">
              <a:buNone/>
              <a:defRPr sz="3800" b="1"/>
            </a:lvl6pPr>
            <a:lvl7pPr marL="6504296" indent="0">
              <a:buNone/>
              <a:defRPr sz="3800" b="1"/>
            </a:lvl7pPr>
            <a:lvl8pPr marL="7588345" indent="0">
              <a:buNone/>
              <a:defRPr sz="3800" b="1"/>
            </a:lvl8pPr>
            <a:lvl9pPr marL="8672394" indent="0">
              <a:buNone/>
              <a:defRPr sz="3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438537" y="7890986"/>
            <a:ext cx="12964719" cy="1160645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AF60F-F3AA-4156-B134-CC443DC96748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4565B-D315-41EE-9BF7-52A4043CD0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211B-3AEF-4E93-A5C3-4CC75FE46FCB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F73BE-B0ED-499A-A431-E43B2EA6B7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32FDE-4578-4267-A660-EDCD7A5684F2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B6610-1176-4175-8DD0-33F8C8E427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0567" y="1440181"/>
            <a:ext cx="9835712" cy="5040630"/>
          </a:xfrm>
        </p:spPr>
        <p:txBody>
          <a:bodyPr anchor="b"/>
          <a:lstStyle>
            <a:lvl1pPr>
              <a:defRPr sz="7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64721" y="3110394"/>
            <a:ext cx="15438537" cy="15351919"/>
          </a:xfrm>
        </p:spPr>
        <p:txBody>
          <a:bodyPr/>
          <a:lstStyle>
            <a:lvl1pPr>
              <a:defRPr sz="7600"/>
            </a:lvl1pPr>
            <a:lvl2pPr>
              <a:defRPr sz="6600"/>
            </a:lvl2pPr>
            <a:lvl3pPr>
              <a:defRPr sz="5700"/>
            </a:lvl3pPr>
            <a:lvl4pPr>
              <a:defRPr sz="4700"/>
            </a:lvl4pPr>
            <a:lvl5pPr>
              <a:defRPr sz="4700"/>
            </a:lvl5pPr>
            <a:lvl6pPr>
              <a:defRPr sz="4700"/>
            </a:lvl6pPr>
            <a:lvl7pPr>
              <a:defRPr sz="4700"/>
            </a:lvl7pPr>
            <a:lvl8pPr>
              <a:defRPr sz="4700"/>
            </a:lvl8pPr>
            <a:lvl9pPr>
              <a:defRPr sz="47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0567" y="6480811"/>
            <a:ext cx="9835712" cy="12006501"/>
          </a:xfrm>
        </p:spPr>
        <p:txBody>
          <a:bodyPr/>
          <a:lstStyle>
            <a:lvl1pPr marL="0" indent="0">
              <a:buNone/>
              <a:defRPr sz="3800"/>
            </a:lvl1pPr>
            <a:lvl2pPr marL="1084049" indent="0">
              <a:buNone/>
              <a:defRPr sz="3300"/>
            </a:lvl2pPr>
            <a:lvl3pPr marL="2168098" indent="0">
              <a:buNone/>
              <a:defRPr sz="2800"/>
            </a:lvl3pPr>
            <a:lvl4pPr marL="3252147" indent="0">
              <a:buNone/>
              <a:defRPr sz="2400"/>
            </a:lvl4pPr>
            <a:lvl5pPr marL="4336198" indent="0">
              <a:buNone/>
              <a:defRPr sz="2400"/>
            </a:lvl5pPr>
            <a:lvl6pPr marL="5420247" indent="0">
              <a:buNone/>
              <a:defRPr sz="2400"/>
            </a:lvl6pPr>
            <a:lvl7pPr marL="6504296" indent="0">
              <a:buNone/>
              <a:defRPr sz="2400"/>
            </a:lvl7pPr>
            <a:lvl8pPr marL="7588345" indent="0">
              <a:buNone/>
              <a:defRPr sz="2400"/>
            </a:lvl8pPr>
            <a:lvl9pPr marL="8672394" indent="0">
              <a:buNone/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8DEE4-047E-4E7A-BCEA-8A8873304D9F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07F04-D149-4A8B-9C1D-6DF8D44BEA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0567" y="1440181"/>
            <a:ext cx="9835712" cy="5040630"/>
          </a:xfrm>
        </p:spPr>
        <p:txBody>
          <a:bodyPr anchor="b"/>
          <a:lstStyle>
            <a:lvl1pPr>
              <a:defRPr sz="7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964721" y="3110394"/>
            <a:ext cx="15438537" cy="15351919"/>
          </a:xfrm>
        </p:spPr>
        <p:txBody>
          <a:bodyPr rtlCol="0">
            <a:normAutofit/>
          </a:bodyPr>
          <a:lstStyle>
            <a:lvl1pPr marL="0" indent="0">
              <a:buNone/>
              <a:defRPr sz="7600"/>
            </a:lvl1pPr>
            <a:lvl2pPr marL="1084049" indent="0">
              <a:buNone/>
              <a:defRPr sz="6600"/>
            </a:lvl2pPr>
            <a:lvl3pPr marL="2168098" indent="0">
              <a:buNone/>
              <a:defRPr sz="5700"/>
            </a:lvl3pPr>
            <a:lvl4pPr marL="3252147" indent="0">
              <a:buNone/>
              <a:defRPr sz="4700"/>
            </a:lvl4pPr>
            <a:lvl5pPr marL="4336198" indent="0">
              <a:buNone/>
              <a:defRPr sz="4700"/>
            </a:lvl5pPr>
            <a:lvl6pPr marL="5420247" indent="0">
              <a:buNone/>
              <a:defRPr sz="4700"/>
            </a:lvl6pPr>
            <a:lvl7pPr marL="6504296" indent="0">
              <a:buNone/>
              <a:defRPr sz="4700"/>
            </a:lvl7pPr>
            <a:lvl8pPr marL="7588345" indent="0">
              <a:buNone/>
              <a:defRPr sz="4700"/>
            </a:lvl8pPr>
            <a:lvl9pPr marL="8672394" indent="0">
              <a:buNone/>
              <a:defRPr sz="47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0567" y="6480811"/>
            <a:ext cx="9835712" cy="12006501"/>
          </a:xfrm>
        </p:spPr>
        <p:txBody>
          <a:bodyPr/>
          <a:lstStyle>
            <a:lvl1pPr marL="0" indent="0">
              <a:buNone/>
              <a:defRPr sz="3800"/>
            </a:lvl1pPr>
            <a:lvl2pPr marL="1084049" indent="0">
              <a:buNone/>
              <a:defRPr sz="3300"/>
            </a:lvl2pPr>
            <a:lvl3pPr marL="2168098" indent="0">
              <a:buNone/>
              <a:defRPr sz="2800"/>
            </a:lvl3pPr>
            <a:lvl4pPr marL="3252147" indent="0">
              <a:buNone/>
              <a:defRPr sz="2400"/>
            </a:lvl4pPr>
            <a:lvl5pPr marL="4336198" indent="0">
              <a:buNone/>
              <a:defRPr sz="2400"/>
            </a:lvl5pPr>
            <a:lvl6pPr marL="5420247" indent="0">
              <a:buNone/>
              <a:defRPr sz="2400"/>
            </a:lvl6pPr>
            <a:lvl7pPr marL="6504296" indent="0">
              <a:buNone/>
              <a:defRPr sz="2400"/>
            </a:lvl7pPr>
            <a:lvl8pPr marL="7588345" indent="0">
              <a:buNone/>
              <a:defRPr sz="2400"/>
            </a:lvl8pPr>
            <a:lvl9pPr marL="8672394" indent="0">
              <a:buNone/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B41E-5A53-4FE1-808C-D2C320DF7E26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D5F6C-80D7-4830-AA2D-0329FE451B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097600" y="1150420"/>
            <a:ext cx="26300675" cy="4175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54980" tIns="127490" rIns="254980" bIns="1274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097600" y="5750974"/>
            <a:ext cx="26300675" cy="1370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54980" tIns="127490" rIns="254980" bIns="1274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97600" y="20022701"/>
            <a:ext cx="6859780" cy="1150419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l" defTabSz="2841501" fontAlgn="auto">
              <a:spcBef>
                <a:spcPts val="0"/>
              </a:spcBef>
              <a:spcAft>
                <a:spcPts val="0"/>
              </a:spcAft>
              <a:defRPr sz="28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C0D4730-8817-4620-B630-70D0F83D2622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102543" y="20022701"/>
            <a:ext cx="10290789" cy="1150419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ctr" defTabSz="2841501" fontAlgn="auto">
              <a:spcBef>
                <a:spcPts val="0"/>
              </a:spcBef>
              <a:spcAft>
                <a:spcPts val="0"/>
              </a:spcAft>
              <a:defRPr sz="28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38498" y="20022701"/>
            <a:ext cx="6859778" cy="1150419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r" defTabSz="2841501" fontAlgn="auto">
              <a:spcBef>
                <a:spcPts val="0"/>
              </a:spcBef>
              <a:spcAft>
                <a:spcPts val="0"/>
              </a:spcAft>
              <a:defRPr sz="28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C92198-DA3B-468A-9A50-FB6902A9B1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76" r:id="rId12"/>
  </p:sldLayoutIdLst>
  <p:txStyles>
    <p:titleStyle>
      <a:lvl1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2pPr>
      <a:lvl3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3pPr>
      <a:lvl4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4pPr>
      <a:lvl5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5pPr>
      <a:lvl6pPr marL="4572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6pPr>
      <a:lvl7pPr marL="9144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7pPr>
      <a:lvl8pPr marL="13716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8pPr>
      <a:lvl9pPr marL="18288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9pPr>
    </p:titleStyle>
    <p:bodyStyle>
      <a:lvl1pPr marL="541338" indent="-541338" algn="l" defTabSz="2166938" rtl="0" fontAlgn="base">
        <a:lnSpc>
          <a:spcPct val="90000"/>
        </a:lnSpc>
        <a:spcBef>
          <a:spcPts val="2375"/>
        </a:spcBef>
        <a:spcAft>
          <a:spcPct val="0"/>
        </a:spcAft>
        <a:buFont typeface="Arial" charset="0"/>
        <a:buChar char="•"/>
        <a:defRPr kumimoji="1" sz="6600" kern="1200">
          <a:solidFill>
            <a:schemeClr val="tx1"/>
          </a:solidFill>
          <a:latin typeface="+mn-lt"/>
          <a:ea typeface="+mn-ea"/>
          <a:cs typeface="+mn-cs"/>
        </a:defRPr>
      </a:lvl1pPr>
      <a:lvl2pPr marL="1625600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2pPr>
      <a:lvl3pPr marL="2709863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700" kern="1200">
          <a:solidFill>
            <a:schemeClr val="tx1"/>
          </a:solidFill>
          <a:latin typeface="+mn-lt"/>
          <a:ea typeface="+mn-ea"/>
          <a:cs typeface="+mn-cs"/>
        </a:defRPr>
      </a:lvl3pPr>
      <a:lvl4pPr marL="3794125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962270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7046322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8130371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9214420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4049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68098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52147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36198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20247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04296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588345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672394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1" y="8997"/>
            <a:ext cx="30482429" cy="2159370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99" y="108000"/>
            <a:ext cx="30276000" cy="21384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80000" y="180000"/>
            <a:ext cx="30132000" cy="21240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MS PGothic" pitchFamily="34" charset="-128"/>
              <a:ea typeface="MS PGothic" pitchFamily="34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08000" y="14400000"/>
            <a:ext cx="30276000" cy="43858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80000" y="20160000"/>
            <a:ext cx="30132000" cy="6634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0" y="9881464"/>
            <a:ext cx="30492000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7433482" y="5857807"/>
            <a:ext cx="15622188" cy="3769508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latin typeface="MS PGothic" pitchFamily="34" charset="-128"/>
                <a:ea typeface="MS PGothic" pitchFamily="34" charset="-128"/>
              </a:rPr>
              <a:t>POINT1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latin typeface="MS PGothic" pitchFamily="34" charset="-128"/>
                <a:ea typeface="MS PGothic" pitchFamily="34" charset="-128"/>
              </a:rPr>
              <a:t>テンプレートのサイズは黒の枠</a:t>
            </a:r>
            <a:r>
              <a:rPr lang="en-US" altLang="ja-JP" sz="5000" b="1" dirty="0">
                <a:latin typeface="MS PGothic" pitchFamily="34" charset="-128"/>
                <a:ea typeface="MS PGothic" pitchFamily="34" charset="-128"/>
              </a:rPr>
              <a:t> (847</a:t>
            </a:r>
            <a:r>
              <a:rPr lang="ja-JP" altLang="en-US" sz="5000" b="1" dirty="0"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5000" b="1" dirty="0">
                <a:latin typeface="MS PGothic" pitchFamily="34" charset="-128"/>
                <a:ea typeface="MS PGothic" pitchFamily="34" charset="-128"/>
              </a:rPr>
              <a:t>×600</a:t>
            </a:r>
            <a:r>
              <a:rPr lang="ja-JP" altLang="en-US" sz="5000" b="1" dirty="0"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7433482" y="10318916"/>
            <a:ext cx="15622188" cy="376613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POINT2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印刷物の仕上がりサイズは赤の枠</a:t>
            </a:r>
            <a:r>
              <a:rPr lang="en-US" altLang="ja-JP" sz="5000" b="1" dirty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(841</a:t>
            </a:r>
            <a:r>
              <a:rPr lang="ja-JP" altLang="en-US" sz="5000" b="1" dirty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5000" b="1" dirty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×594</a:t>
            </a:r>
            <a:r>
              <a:rPr lang="ja-JP" altLang="en-US" sz="5000" b="1" dirty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㎜）で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7433482" y="15047670"/>
            <a:ext cx="15622188" cy="473775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POINT</a:t>
            </a:r>
            <a:r>
              <a:rPr lang="ja-JP" altLang="en-US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３</a:t>
            </a:r>
            <a:endParaRPr lang="en-US" altLang="ja-JP" b="1" dirty="0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文字・イラスト・写真の絵柄等、</a:t>
            </a:r>
            <a:endParaRPr lang="en-US" altLang="ja-JP" sz="5000" b="1" dirty="0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仕上がりで切れてはいけない部分は</a:t>
            </a:r>
            <a:endParaRPr lang="en-US" altLang="ja-JP" sz="5000" b="1" dirty="0">
              <a:solidFill>
                <a:srgbClr val="0070C0"/>
              </a:solidFill>
              <a:latin typeface="MS PGothic" pitchFamily="34" charset="-128"/>
              <a:ea typeface="MS PGothic" pitchFamily="34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青の枠（</a:t>
            </a:r>
            <a:r>
              <a:rPr lang="en-US" altLang="ja-JP" sz="5000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837</a:t>
            </a:r>
            <a:r>
              <a:rPr lang="ja-JP" altLang="en-US" sz="5000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5000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×590</a:t>
            </a:r>
            <a:r>
              <a:rPr lang="ja-JP" altLang="en-US" sz="5000" b="1" dirty="0">
                <a:solidFill>
                  <a:srgbClr val="0070C0"/>
                </a:solidFill>
                <a:latin typeface="MS PGothic" pitchFamily="34" charset="-128"/>
                <a:ea typeface="MS PGothic" pitchFamily="34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3361538" y="1990463"/>
            <a:ext cx="23909502" cy="232333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このテンプレートは</a:t>
            </a:r>
            <a:r>
              <a:rPr lang="en-US" altLang="ja-JP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A1</a:t>
            </a:r>
            <a:r>
              <a:rPr lang="ja-JP" altLang="en-US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サイズ</a:t>
            </a:r>
            <a:r>
              <a:rPr lang="en-US" altLang="ja-JP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(841</a:t>
            </a:r>
            <a:r>
              <a:rPr lang="ja-JP" altLang="en-US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</a:t>
            </a:r>
            <a:r>
              <a:rPr lang="en-US" altLang="ja-JP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×594</a:t>
            </a:r>
            <a:r>
              <a:rPr lang="ja-JP" altLang="en-US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㎜）の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印刷物を作る為のテンプレートです。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MS PGothic" pitchFamily="34" charset="-128"/>
                <a:ea typeface="MS PGothic" pitchFamily="34" charset="-128"/>
              </a:rPr>
              <a:t>ご利用にあたっては「ご利用ガイド」をお読みください。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5" y="0"/>
            <a:ext cx="30481860" cy="21612637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2133599" y="2762706"/>
            <a:ext cx="18984686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0" dirty="0">
                <a:solidFill>
                  <a:schemeClr val="bg1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節電</a:t>
            </a:r>
            <a:r>
              <a:rPr lang="ja-JP" altLang="en-US" sz="17000" dirty="0">
                <a:solidFill>
                  <a:schemeClr val="bg1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に</a:t>
            </a:r>
            <a:endParaRPr lang="en-US" altLang="ja-JP" sz="17000" dirty="0">
              <a:solidFill>
                <a:schemeClr val="bg1"/>
              </a:solidFill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  <a:p>
            <a:r>
              <a:rPr lang="ja-JP" altLang="en-US" sz="17000" dirty="0">
                <a:solidFill>
                  <a:schemeClr val="bg1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ご協力ください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133599" y="9903734"/>
            <a:ext cx="1898468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7500" dirty="0">
                <a:solidFill>
                  <a:schemeClr val="bg1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Please save on electricity</a:t>
            </a:r>
            <a:endParaRPr lang="ja-JP" altLang="en-US" sz="7500" dirty="0">
              <a:solidFill>
                <a:schemeClr val="bg1"/>
              </a:solidFill>
              <a:latin typeface="ＭＳ Ｐ明朝" panose="02020600040205080304" pitchFamily="18" charset="-128"/>
              <a:ea typeface="ＭＳ Ｐ明朝" panose="02020600040205080304" pitchFamily="18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133599" y="11819618"/>
            <a:ext cx="189846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000" dirty="0">
                <a:solidFill>
                  <a:schemeClr val="bg1"/>
                </a:solidFill>
                <a:latin typeface="ＭＳ Ｐ明朝" panose="02020600040205080304" pitchFamily="18" charset="-128"/>
                <a:ea typeface="ＭＳ Ｐ明朝" panose="02020600040205080304" pitchFamily="18" charset="-128"/>
              </a:rPr>
              <a:t>アスクル図書館</a:t>
            </a:r>
          </a:p>
        </p:txBody>
      </p:sp>
    </p:spTree>
    <p:extLst>
      <p:ext uri="{BB962C8B-B14F-4D97-AF65-F5344CB8AC3E}">
        <p14:creationId xmlns:p14="http://schemas.microsoft.com/office/powerpoint/2010/main" val="855019"/>
      </p:ext>
    </p:extLst>
  </p:cSld>
  <p:clrMapOvr>
    <a:masterClrMapping/>
  </p:clrMapOvr>
</p:sld>
</file>

<file path=ppt/theme/theme1.xml><?xml version="1.0" encoding="utf-8"?>
<a:theme xmlns:a="http://schemas.openxmlformats.org/drawingml/2006/main" name="5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C85ADC12-09E9-4162-BF4B-DA7AAD490AEA}" vid="{B7C32699-F9B0-4000-B132-E7DE21CD5380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</Template>
  <TotalTime>0</TotalTime>
  <Words>118</Words>
  <Application>Microsoft Office PowerPoint</Application>
  <PresentationFormat>ユーザー設定</PresentationFormat>
  <Paragraphs>17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ＭＳ Ｐゴシック</vt:lpstr>
      <vt:lpstr>ＭＳ Ｐゴシック</vt:lpstr>
      <vt:lpstr>ＭＳ Ｐ明朝</vt:lpstr>
      <vt:lpstr>Arial</vt:lpstr>
      <vt:lpstr>Calibri</vt:lpstr>
      <vt:lpstr>Calibri Light</vt:lpstr>
      <vt:lpstr>5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2016-08-01T01:59:26Z</dcterms:created>
  <dcterms:modified xsi:type="dcterms:W3CDTF">2017-02-26T09:46:20Z</dcterms:modified>
</cp:coreProperties>
</file>