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8" d="100"/>
          <a:sy n="18" d="100"/>
        </p:scale>
        <p:origin x="2020" y="8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31" t="24367" r="37052" b="25081"/>
          <a:stretch/>
        </p:blipFill>
        <p:spPr bwMode="auto">
          <a:xfrm>
            <a:off x="-1" y="-350520"/>
            <a:ext cx="21787312" cy="309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71950" y="3314700"/>
            <a:ext cx="13449300" cy="12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462" dirty="0">
                <a:latin typeface="HGPSoeiKakugothicUB" pitchFamily="50" charset="-128"/>
                <a:ea typeface="HGPSoeiKakugothicUB" pitchFamily="50" charset="-128"/>
              </a:rPr>
              <a:t>9.1(Thu)-9.30(Fri)</a:t>
            </a:r>
            <a:endParaRPr lang="zh-CN" altLang="en-US" sz="7462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33700" y="4341498"/>
            <a:ext cx="15925800" cy="6975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729" dirty="0">
                <a:latin typeface="HGPSoeiKakugothicUB" pitchFamily="50" charset="-128"/>
                <a:ea typeface="HGPSoeiKakugothicUB" pitchFamily="50" charset="-128"/>
              </a:rPr>
              <a:t>SALE</a:t>
            </a:r>
            <a:endParaRPr lang="zh-CN" altLang="en-US" sz="44729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71950" y="11699634"/>
            <a:ext cx="13449300" cy="1205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5920" dirty="0">
                <a:latin typeface="HGPSoeiKakugothicUB" pitchFamily="50" charset="-128"/>
                <a:ea typeface="HGPSoeiKakugothicUB" pitchFamily="50" charset="-128"/>
              </a:rPr>
              <a:t>ALL</a:t>
            </a:r>
          </a:p>
          <a:p>
            <a:pPr algn="ctr"/>
            <a:r>
              <a:rPr lang="en-US" altLang="zh-CN" sz="25920" dirty="0">
                <a:latin typeface="HGPSoeiKakugothicUB" pitchFamily="50" charset="-128"/>
                <a:ea typeface="HGPSoeiKakugothicUB" pitchFamily="50" charset="-128"/>
              </a:rPr>
              <a:t>20%</a:t>
            </a:r>
          </a:p>
          <a:p>
            <a:pPr algn="ctr"/>
            <a:r>
              <a:rPr lang="en-US" altLang="zh-CN" sz="25920" dirty="0">
                <a:latin typeface="HGPSoeiKakugothicUB" pitchFamily="50" charset="-128"/>
                <a:ea typeface="HGPSoeiKakugothicUB" pitchFamily="50" charset="-128"/>
              </a:rPr>
              <a:t>OFF</a:t>
            </a:r>
            <a:endParaRPr lang="zh-CN" altLang="en-US" sz="2592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71950" y="25744270"/>
            <a:ext cx="13449300" cy="1389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430" spc="200" dirty="0">
                <a:latin typeface="HGPSoeiKakugothicUB" pitchFamily="50" charset="-128"/>
                <a:ea typeface="HGPSoeiKakugothicUB" pitchFamily="50" charset="-128"/>
              </a:rPr>
              <a:t>BOUTIQUE ASKUL</a:t>
            </a:r>
            <a:endParaRPr lang="zh-CN" altLang="en-US" sz="8430" spc="200" dirty="0"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123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2016-07-27T06:27:54Z</dcterms:created>
  <dcterms:modified xsi:type="dcterms:W3CDTF">2017-02-26T09:47:38Z</dcterms:modified>
</cp:coreProperties>
</file>