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6794500" cy="992505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604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50011"/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8" d="100"/>
          <a:sy n="18" d="100"/>
        </p:scale>
        <p:origin x="2020" y="8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623574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rtlCol="0">
            <a:normAutofit/>
          </a:bodyPr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485900" y="1624013"/>
            <a:ext cx="18630900" cy="5894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485900" y="8118475"/>
            <a:ext cx="18630900" cy="1934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900" y="28265438"/>
            <a:ext cx="4859338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6450" y="28265438"/>
            <a:ext cx="7289800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 defTabSz="2841501" fontAlgn="auto">
              <a:spcBef>
                <a:spcPts val="0"/>
              </a:spcBef>
              <a:spcAft>
                <a:spcPts val="0"/>
              </a:spcAft>
              <a:defRPr sz="28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7463" y="28265438"/>
            <a:ext cx="4859337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2pPr>
      <a:lvl3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3pPr>
      <a:lvl4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4pPr>
      <a:lvl5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541338" indent="-541338" algn="l" defTabSz="2166938" rtl="0" fontAlgn="base">
        <a:lnSpc>
          <a:spcPct val="90000"/>
        </a:lnSpc>
        <a:spcBef>
          <a:spcPts val="2375"/>
        </a:spcBef>
        <a:spcAft>
          <a:spcPct val="0"/>
        </a:spcAft>
        <a:buFont typeface="Arial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56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863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25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68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5000" b="1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(847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×600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9431" t="24367" r="37052" b="25081"/>
          <a:stretch/>
        </p:blipFill>
        <p:spPr bwMode="auto">
          <a:xfrm>
            <a:off x="-1" y="-350520"/>
            <a:ext cx="21787312" cy="3092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4171950" y="3314700"/>
            <a:ext cx="13449300" cy="12406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7462" dirty="0">
                <a:latin typeface="HGPSoeiKakugothicUB" pitchFamily="50" charset="-128"/>
                <a:ea typeface="HGPSoeiKakugothicUB" pitchFamily="50" charset="-128"/>
              </a:rPr>
              <a:t>9.1(Thu)-9.30(Fri)</a:t>
            </a:r>
            <a:endParaRPr lang="zh-CN" altLang="en-US" sz="7462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2933700" y="4341498"/>
            <a:ext cx="15925800" cy="69756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4729" dirty="0">
                <a:latin typeface="HGPSoeiKakugothicUB" pitchFamily="50" charset="-128"/>
                <a:ea typeface="HGPSoeiKakugothicUB" pitchFamily="50" charset="-128"/>
              </a:rPr>
              <a:t>SALE</a:t>
            </a:r>
            <a:endParaRPr lang="zh-CN" altLang="en-US" sz="44729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171950" y="11699634"/>
            <a:ext cx="13449300" cy="120586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25920" dirty="0">
                <a:latin typeface="HGPSoeiKakugothicUB" pitchFamily="50" charset="-128"/>
                <a:ea typeface="HGPSoeiKakugothicUB" pitchFamily="50" charset="-128"/>
              </a:rPr>
              <a:t>ALL</a:t>
            </a:r>
          </a:p>
          <a:p>
            <a:pPr algn="ctr"/>
            <a:r>
              <a:rPr lang="en-US" altLang="zh-CN" sz="25920" dirty="0">
                <a:latin typeface="HGPSoeiKakugothicUB" pitchFamily="50" charset="-128"/>
                <a:ea typeface="HGPSoeiKakugothicUB" pitchFamily="50" charset="-128"/>
              </a:rPr>
              <a:t>20%</a:t>
            </a:r>
          </a:p>
          <a:p>
            <a:pPr algn="ctr"/>
            <a:r>
              <a:rPr lang="en-US" altLang="zh-CN" sz="25920" dirty="0">
                <a:latin typeface="HGPSoeiKakugothicUB" pitchFamily="50" charset="-128"/>
                <a:ea typeface="HGPSoeiKakugothicUB" pitchFamily="50" charset="-128"/>
              </a:rPr>
              <a:t>OFF</a:t>
            </a:r>
            <a:endParaRPr lang="zh-CN" altLang="en-US" sz="2592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171950" y="25744270"/>
            <a:ext cx="13449300" cy="13896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8430" spc="200" dirty="0">
                <a:latin typeface="HGPSoeiKakugothicUB" pitchFamily="50" charset="-128"/>
                <a:ea typeface="HGPSoeiKakugothicUB" pitchFamily="50" charset="-128"/>
              </a:rPr>
              <a:t>BOUTIQUE ASKUL</a:t>
            </a:r>
            <a:endParaRPr lang="zh-CN" altLang="en-US" sz="8430" spc="200" dirty="0">
              <a:latin typeface="HGPSoeiKakugothicUB" pitchFamily="50" charset="-128"/>
              <a:ea typeface="HGPSoeiKakugothic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37566724"/>
      </p:ext>
    </p:extLst>
  </p:cSld>
  <p:clrMapOvr>
    <a:masterClrMapping/>
  </p:clrMapOvr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123</Words>
  <Application>Microsoft Office PowerPoint</Application>
  <PresentationFormat>ユーザー設定</PresentationFormat>
  <Paragraphs>23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2016-07-27T06:27:54Z</dcterms:created>
  <dcterms:modified xsi:type="dcterms:W3CDTF">2017-02-26T09:47:38Z</dcterms:modified>
</cp:coreProperties>
</file>

<file path=docProps/thumbnail.jpeg>
</file>