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30" autoAdjust="0"/>
    <p:restoredTop sz="94660"/>
  </p:normalViewPr>
  <p:slideViewPr>
    <p:cSldViewPr snapToGrid="0">
      <p:cViewPr varScale="1">
        <p:scale>
          <a:sx n="18" d="100"/>
          <a:sy n="18" d="100"/>
        </p:scale>
        <p:origin x="1928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274549"/>
            <a:ext cx="21602700" cy="3077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7400" y="2390775"/>
            <a:ext cx="16344900" cy="64008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994" spc="300" dirty="0">
                <a:solidFill>
                  <a:srgbClr val="FF0000"/>
                </a:solidFill>
                <a:latin typeface="HGPSoeiKakugothicUB" pitchFamily="50" charset="-128"/>
                <a:ea typeface="HGPSoeiKakugothicUB" pitchFamily="50" charset="-128"/>
              </a:rPr>
              <a:t>SALE</a:t>
            </a:r>
            <a:endParaRPr lang="zh-CN" altLang="en-US" sz="40994" spc="300" dirty="0">
              <a:solidFill>
                <a:srgbClr val="FF00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72113" y="8791575"/>
            <a:ext cx="9515475" cy="14333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848" spc="600" dirty="0">
                <a:latin typeface="HGPSoeiKakugothicUB" pitchFamily="50" charset="-128"/>
                <a:ea typeface="HGPSoeiKakugothicUB" pitchFamily="50" charset="-128"/>
              </a:rPr>
              <a:t>ALL</a:t>
            </a:r>
          </a:p>
          <a:p>
            <a:pPr algn="ctr"/>
            <a:r>
              <a:rPr lang="en-US" altLang="zh-CN" sz="30848" spc="600" dirty="0">
                <a:latin typeface="HGPSoeiKakugothicUB" pitchFamily="50" charset="-128"/>
                <a:ea typeface="HGPSoeiKakugothicUB" pitchFamily="50" charset="-128"/>
              </a:rPr>
              <a:t>20%</a:t>
            </a:r>
          </a:p>
          <a:p>
            <a:pPr algn="ctr"/>
            <a:r>
              <a:rPr lang="en-US" altLang="zh-CN" sz="30848" spc="600" dirty="0">
                <a:latin typeface="HGPSoeiKakugothicUB" pitchFamily="50" charset="-128"/>
                <a:ea typeface="HGPSoeiKakugothicUB" pitchFamily="50" charset="-128"/>
              </a:rPr>
              <a:t>OFF</a:t>
            </a:r>
            <a:endParaRPr lang="zh-CN" altLang="en-US" sz="30848" spc="6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72113" y="23467374"/>
            <a:ext cx="9515475" cy="116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80" dirty="0">
                <a:latin typeface="HGPSoeiKakugothicUB" pitchFamily="50" charset="-128"/>
                <a:ea typeface="HGPSoeiKakugothicUB" pitchFamily="50" charset="-128"/>
              </a:rPr>
              <a:t>9.1(Thu)-9.30(Fri)</a:t>
            </a:r>
            <a:endParaRPr lang="zh-CN" altLang="en-US" sz="698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1938" y="26045317"/>
            <a:ext cx="12315825" cy="138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430" spc="300" dirty="0">
                <a:latin typeface="HGPSoeiKakugothicUB" pitchFamily="50" charset="-128"/>
                <a:ea typeface="HGPSoeiKakugothicUB" pitchFamily="50" charset="-128"/>
              </a:rPr>
              <a:t>BOUTIQUE ASKUL</a:t>
            </a:r>
            <a:endParaRPr lang="zh-CN" altLang="en-US" sz="8430" spc="300" dirty="0"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123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2016-07-27T06:29:13Z</dcterms:created>
  <dcterms:modified xsi:type="dcterms:W3CDTF">2017-02-26T09:49:03Z</dcterms:modified>
</cp:coreProperties>
</file>