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1" r:id="rId3"/>
  </p:sldIdLst>
  <p:sldSz cx="21602700" cy="30495875"/>
  <p:notesSz cx="6794500" cy="9925050"/>
  <p:defaultTextStyle>
    <a:defPPr>
      <a:defRPr lang="ja-JP"/>
    </a:defPPr>
    <a:lvl1pPr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419225" indent="-962025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840038" indent="-1925638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4260850" indent="-2889250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5681663" indent="-3852863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604">
          <p15:clr>
            <a:srgbClr val="A4A3A4"/>
          </p15:clr>
        </p15:guide>
        <p15:guide id="2" pos="68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50011"/>
    <a:srgbClr val="FF66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430" autoAdjust="0"/>
    <p:restoredTop sz="94660"/>
  </p:normalViewPr>
  <p:slideViewPr>
    <p:cSldViewPr snapToGrid="0">
      <p:cViewPr varScale="1">
        <p:scale>
          <a:sx n="18" d="100"/>
          <a:sy n="18" d="100"/>
        </p:scale>
        <p:origin x="1928" y="80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3CA139E-2583-4B26-A050-17747ADD8A08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6DF0DD7-F0C1-4171-8C83-683C50B84A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36235742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19225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0038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0850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1663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</p:spPr>
        <p:txBody>
          <a:bodyPr anchor="b"/>
          <a:lstStyle>
            <a:lvl1pPr algn="ctr"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</p:spPr>
        <p:txBody>
          <a:bodyPr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CAAA9-FA17-4438-94EA-FACDA5C26B00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A4FB1-8151-4733-A0A3-E46189CCD3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715830-66A2-4D3A-82DE-A3CB518862A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DF74E-37CB-4746-AEFA-04124A8D29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53058A-FC86-453C-9BFF-9C81A90AB39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708C2-3C85-446F-82C9-26F8C6437B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CCD02-08BC-4270-A6A5-B5E39361A86A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762A-C6A6-49A0-B778-96AF2AA947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</p:spPr>
        <p:txBody>
          <a:bodyPr anchor="b"/>
          <a:lstStyle>
            <a:lvl1pPr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</p:spPr>
        <p:txBody>
          <a:bodyPr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B4960B-3A9D-43FD-A0CC-7297237FE8E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0F824-41B1-495B-9E2D-5BEE6D7327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839117-2EEF-4FA8-BAEC-89E01CFE1FF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A87E4E-DEDE-464A-9FC8-AD1E67973C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AF60F-F3AA-4156-B134-CC443DC96748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F4565B-D315-41EE-9BF7-52A4043CD0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A211B-3AEF-4E93-A5C3-4CC75FE46FCB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F73BE-B0ED-499A-A431-E43B2EA6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32FDE-4578-4267-A660-EDCD7A5684F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B6610-1176-4175-8DD0-33F8C8E4273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</p:spPr>
        <p:txBody>
          <a:bodyPr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8DEE4-047E-4E7A-BCEA-8A8873304D9F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907F04-D149-4A8B-9C1D-6DF8D44BEA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</p:spPr>
        <p:txBody>
          <a:bodyPr rtlCol="0">
            <a:normAutofit/>
          </a:bodyPr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AB41E-5A53-4FE1-808C-D2C320DF7E2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D5F6C-80D7-4830-AA2D-0329FE451B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485900" y="1624013"/>
            <a:ext cx="18630900" cy="5894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485900" y="8118475"/>
            <a:ext cx="18630900" cy="19348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900" y="28265438"/>
            <a:ext cx="4859338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C0D4730-8817-4620-B630-70D0F83D262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6450" y="28265438"/>
            <a:ext cx="7289800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 defTabSz="2841501" fontAlgn="auto">
              <a:spcBef>
                <a:spcPts val="0"/>
              </a:spcBef>
              <a:spcAft>
                <a:spcPts val="0"/>
              </a:spcAft>
              <a:defRPr sz="28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7463" y="28265438"/>
            <a:ext cx="4859337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3C92198-DA3B-468A-9A50-FB6902A9B16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2pPr>
      <a:lvl3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3pPr>
      <a:lvl4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4pPr>
      <a:lvl5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541338" indent="-541338" algn="l" defTabSz="2166938" rtl="0" fontAlgn="base">
        <a:lnSpc>
          <a:spcPct val="90000"/>
        </a:lnSpc>
        <a:spcBef>
          <a:spcPts val="2375"/>
        </a:spcBef>
        <a:spcAft>
          <a:spcPct val="0"/>
        </a:spcAft>
        <a:buFont typeface="Arial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56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863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25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68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5000" b="1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(847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×600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 bwMode="auto">
          <a:xfrm>
            <a:off x="0" y="-274549"/>
            <a:ext cx="21602700" cy="307704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" name="TextBox 1"/>
          <p:cNvSpPr txBox="1"/>
          <p:nvPr/>
        </p:nvSpPr>
        <p:spPr>
          <a:xfrm>
            <a:off x="2057400" y="2390775"/>
            <a:ext cx="16344900" cy="6400855"/>
          </a:xfrm>
          <a:prstGeom prst="rect">
            <a:avLst/>
          </a:prstGeom>
          <a:noFill/>
          <a:ln w="1905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altLang="zh-CN" sz="40994" spc="300" dirty="0">
                <a:solidFill>
                  <a:srgbClr val="FF0000"/>
                </a:solidFill>
                <a:latin typeface="HGPSoeiKakugothicUB" pitchFamily="50" charset="-128"/>
                <a:ea typeface="HGPSoeiKakugothicUB" pitchFamily="50" charset="-128"/>
              </a:rPr>
              <a:t>SALE</a:t>
            </a:r>
            <a:endParaRPr lang="zh-CN" altLang="en-US" sz="40994" spc="300" dirty="0">
              <a:solidFill>
                <a:srgbClr val="FF000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5472113" y="8791575"/>
            <a:ext cx="9515475" cy="143337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30848" spc="600" dirty="0">
                <a:latin typeface="HGPSoeiKakugothicUB" pitchFamily="50" charset="-128"/>
                <a:ea typeface="HGPSoeiKakugothicUB" pitchFamily="50" charset="-128"/>
              </a:rPr>
              <a:t>ALL</a:t>
            </a:r>
          </a:p>
          <a:p>
            <a:pPr algn="ctr"/>
            <a:r>
              <a:rPr lang="en-US" altLang="zh-CN" sz="30848" spc="600" dirty="0">
                <a:latin typeface="HGPSoeiKakugothicUB" pitchFamily="50" charset="-128"/>
                <a:ea typeface="HGPSoeiKakugothicUB" pitchFamily="50" charset="-128"/>
              </a:rPr>
              <a:t>20%</a:t>
            </a:r>
          </a:p>
          <a:p>
            <a:pPr algn="ctr"/>
            <a:r>
              <a:rPr lang="en-US" altLang="zh-CN" sz="30848" spc="600" dirty="0">
                <a:latin typeface="HGPSoeiKakugothicUB" pitchFamily="50" charset="-128"/>
                <a:ea typeface="HGPSoeiKakugothicUB" pitchFamily="50" charset="-128"/>
              </a:rPr>
              <a:t>OFF</a:t>
            </a:r>
            <a:endParaRPr lang="zh-CN" altLang="en-US" sz="30848" spc="60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472113" y="23467374"/>
            <a:ext cx="9515475" cy="11664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6980" dirty="0">
                <a:latin typeface="HGPSoeiKakugothicUB" pitchFamily="50" charset="-128"/>
                <a:ea typeface="HGPSoeiKakugothicUB" pitchFamily="50" charset="-128"/>
              </a:rPr>
              <a:t>9.1(Thu)-9.30(Fri)</a:t>
            </a:r>
            <a:endParaRPr lang="zh-CN" altLang="en-US" sz="698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4071938" y="26045317"/>
            <a:ext cx="12315825" cy="13896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8430" spc="300" dirty="0">
                <a:latin typeface="HGPSoeiKakugothicUB" pitchFamily="50" charset="-128"/>
                <a:ea typeface="HGPSoeiKakugothicUB" pitchFamily="50" charset="-128"/>
              </a:rPr>
              <a:t>BOUTIQUE ASKUL</a:t>
            </a:r>
            <a:endParaRPr lang="zh-CN" altLang="en-US" sz="8430" spc="300" dirty="0">
              <a:latin typeface="HGPSoeiKakugothicUB" pitchFamily="50" charset="-128"/>
              <a:ea typeface="HGPSoeiKakugothicUB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37566724"/>
      </p:ext>
    </p:extLst>
  </p:cSld>
  <p:clrMapOvr>
    <a:masterClrMapping/>
  </p:clrMapOvr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123</Words>
  <Application>Microsoft Office PowerPoint</Application>
  <PresentationFormat>ユーザー設定</PresentationFormat>
  <Paragraphs>23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HGPSoeiKakugothicUB</vt:lpstr>
      <vt:lpstr>ＭＳ Ｐゴシック</vt:lpstr>
      <vt:lpstr>ＭＳ Ｐゴシック</vt:lpstr>
      <vt:lpstr>Arial</vt:lpstr>
      <vt:lpstr>Calibri</vt:lpstr>
      <vt:lpstr>Calibri Light</vt:lpstr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2016-07-27T06:29:13Z</dcterms:created>
  <dcterms:modified xsi:type="dcterms:W3CDTF">2017-02-26T09:49:03Z</dcterms:modified>
</cp:coreProperties>
</file>

<file path=docProps/thumbnail.jpeg>
</file>