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35" autoAdjust="0"/>
    <p:restoredTop sz="94660"/>
  </p:normalViewPr>
  <p:slideViewPr>
    <p:cSldViewPr snapToGrid="0">
      <p:cViewPr varScale="1">
        <p:scale>
          <a:sx n="18" d="100"/>
          <a:sy n="18" d="100"/>
        </p:scale>
        <p:origin x="23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Z:\47870-0707_JP160708\第五弾（48点）-0720(241-254)\244_p833d_sale\p833d_sale_O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3" t="13831" r="29724" b="26092"/>
          <a:stretch/>
        </p:blipFill>
        <p:spPr bwMode="auto">
          <a:xfrm>
            <a:off x="-182880" y="-1"/>
            <a:ext cx="22280661" cy="304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77977" y="4333875"/>
            <a:ext cx="8972550" cy="1240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460" dirty="0">
                <a:latin typeface="HGPSoeiKakugothicUB" pitchFamily="50" charset="-128"/>
                <a:ea typeface="HGPSoeiKakugothicUB" pitchFamily="50" charset="-128"/>
              </a:rPr>
              <a:t>9.1(Thu)-9.30(Fri)</a:t>
            </a:r>
            <a:endParaRPr lang="zh-CN" altLang="en-US" sz="746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7977" y="12295277"/>
            <a:ext cx="8972550" cy="1205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5920" spc="600" dirty="0">
                <a:latin typeface="HGPSoeiKakugothicUB" pitchFamily="50" charset="-128"/>
                <a:ea typeface="HGPSoeiKakugothicUB" pitchFamily="50" charset="-128"/>
              </a:rPr>
              <a:t>ALL</a:t>
            </a:r>
          </a:p>
          <a:p>
            <a:pPr algn="ctr"/>
            <a:r>
              <a:rPr lang="en-US" altLang="zh-CN" sz="25920" spc="600" dirty="0">
                <a:latin typeface="HGPSoeiKakugothicUB" pitchFamily="50" charset="-128"/>
                <a:ea typeface="HGPSoeiKakugothicUB" pitchFamily="50" charset="-128"/>
              </a:rPr>
              <a:t>20%</a:t>
            </a:r>
          </a:p>
          <a:p>
            <a:pPr algn="ctr"/>
            <a:r>
              <a:rPr lang="en-US" altLang="zh-CN" sz="25920" spc="600" dirty="0"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25920" spc="6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5040" y="25873153"/>
            <a:ext cx="10258425" cy="138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0" spc="600" dirty="0">
                <a:latin typeface="HGPSoeiKakugothicUB" pitchFamily="50" charset="-128"/>
                <a:ea typeface="HGPSoeiKakugothicUB" pitchFamily="50" charset="-128"/>
              </a:rPr>
              <a:t>BOUTIQUE ASKUL</a:t>
            </a:r>
            <a:endParaRPr lang="zh-CN" altLang="en-US" sz="8430" spc="600" dirty="0"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122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2016-07-27T06:31:00Z</dcterms:created>
  <dcterms:modified xsi:type="dcterms:W3CDTF">2017-02-26T09:51:50Z</dcterms:modified>
</cp:coreProperties>
</file>