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1" r:id="rId3"/>
  </p:sldIdLst>
  <p:sldSz cx="2197100" cy="34925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426" y="-870"/>
      </p:cViewPr>
      <p:guideLst>
        <p:guide orient="horz" pos="1102"/>
        <p:guide pos="6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4783" y="1084939"/>
            <a:ext cx="1867535" cy="7486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9565" y="1979085"/>
            <a:ext cx="1537970" cy="8925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92898" y="139863"/>
            <a:ext cx="494348" cy="297994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9856" y="139863"/>
            <a:ext cx="1446424" cy="297994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3556" y="2244256"/>
            <a:ext cx="1867535" cy="693649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3556" y="1480272"/>
            <a:ext cx="1867535" cy="763983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9855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116860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781772"/>
            <a:ext cx="970767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855" y="1107576"/>
            <a:ext cx="970767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116097" y="781772"/>
            <a:ext cx="971149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116097" y="1107576"/>
            <a:ext cx="971149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855" y="139053"/>
            <a:ext cx="722831" cy="591784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59005" y="139055"/>
            <a:ext cx="1228240" cy="298075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9855" y="730840"/>
            <a:ext cx="722831" cy="2388966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0647" y="2444750"/>
            <a:ext cx="1318260" cy="28861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30647" y="312061"/>
            <a:ext cx="1318260" cy="209550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30647" y="2733369"/>
            <a:ext cx="1318260" cy="409882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09855" y="139861"/>
            <a:ext cx="1977390" cy="5820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814919"/>
            <a:ext cx="1977390" cy="2304888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09855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50676" y="3237031"/>
            <a:ext cx="695748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574588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2196785" cy="349075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1980000" cy="327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1764000" cy="306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37765" y="201036"/>
            <a:ext cx="1721193" cy="40057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このテンプレートは名刺サイズ（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306786" y="688314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</a:t>
            </a:r>
            <a:endParaRPr lang="en-US" altLang="ja-JP" sz="5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黒の枠（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1288396"/>
            <a:ext cx="2196785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305707" y="1379100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sz="5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55㎜×91㎜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980000"/>
            <a:ext cx="198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305707" y="2175420"/>
            <a:ext cx="1585309" cy="68670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49㎜×85㎜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2918497"/>
            <a:ext cx="176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32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SUKAMOTO\Desktop\アスクル追加素材\アスクル名刺追加1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436" y="-232817"/>
            <a:ext cx="2239963" cy="40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534934" y="2250306"/>
            <a:ext cx="11272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 smtClean="0">
                <a:latin typeface="小塚ゴシック Pro B" pitchFamily="34" charset="-128"/>
                <a:ea typeface="小塚ゴシック Pro B" pitchFamily="34" charset="-128"/>
              </a:rPr>
              <a:t>居酒屋アスクル</a:t>
            </a:r>
            <a:endParaRPr kumimoji="1" lang="ja-JP" altLang="en-US" sz="105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1493" y="1757283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49550" y="2447166"/>
            <a:ext cx="1897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東京都江東区豊洲3-2-3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FAX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49735" y="1602814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0428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2015-08-13T03:58:01Z</dcterms:created>
  <dcterms:modified xsi:type="dcterms:W3CDTF">2015-08-13T03:58:07Z</dcterms:modified>
</cp:coreProperties>
</file>