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2" r:id="rId2"/>
    <p:sldId id="261" r:id="rId3"/>
  </p:sldIdLst>
  <p:sldSz cx="2197100" cy="3492500"/>
  <p:notesSz cx="6858000" cy="9144000"/>
  <p:defaultTextStyle>
    <a:defPPr>
      <a:defRPr lang="ja-JP"/>
    </a:defPPr>
    <a:lvl1pPr marL="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6240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24807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8721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4961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81201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7442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13682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9922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3426" y="-870"/>
      </p:cViewPr>
      <p:guideLst>
        <p:guide orient="horz" pos="1102"/>
        <p:guide pos="69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64783" y="1084939"/>
            <a:ext cx="1867535" cy="7486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9565" y="1979085"/>
            <a:ext cx="1537970" cy="89252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62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248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872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49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8120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744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1368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992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1838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8726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592898" y="139863"/>
            <a:ext cx="494348" cy="297994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09856" y="139863"/>
            <a:ext cx="1446424" cy="297994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388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1087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3556" y="2244256"/>
            <a:ext cx="1867535" cy="693649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3556" y="1480272"/>
            <a:ext cx="1867535" cy="763983"/>
          </a:xfrm>
        </p:spPr>
        <p:txBody>
          <a:bodyPr anchor="b"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624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2480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8721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4961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81201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744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13682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9922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12402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09855" y="814919"/>
            <a:ext cx="970386" cy="2304888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116860" y="814919"/>
            <a:ext cx="970386" cy="2304888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6959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9855" y="781772"/>
            <a:ext cx="970767" cy="325805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09855" y="1107576"/>
            <a:ext cx="970767" cy="2012231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116097" y="781772"/>
            <a:ext cx="971149" cy="325805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116097" y="1107576"/>
            <a:ext cx="971149" cy="2012231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028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1924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223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9855" y="139053"/>
            <a:ext cx="722831" cy="591784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59005" y="139055"/>
            <a:ext cx="1228240" cy="2980752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09855" y="730840"/>
            <a:ext cx="722831" cy="2388966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18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30647" y="2444750"/>
            <a:ext cx="1318260" cy="28861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30647" y="312061"/>
            <a:ext cx="1318260" cy="2095500"/>
          </a:xfrm>
        </p:spPr>
        <p:txBody>
          <a:bodyPr/>
          <a:lstStyle>
            <a:lvl1pPr marL="0" indent="0">
              <a:buNone/>
              <a:defRPr sz="1100"/>
            </a:lvl1pPr>
            <a:lvl2pPr marL="162403" indent="0">
              <a:buNone/>
              <a:defRPr sz="1000"/>
            </a:lvl2pPr>
            <a:lvl3pPr marL="324807" indent="0">
              <a:buNone/>
              <a:defRPr sz="900"/>
            </a:lvl3pPr>
            <a:lvl4pPr marL="487210" indent="0">
              <a:buNone/>
              <a:defRPr sz="800"/>
            </a:lvl4pPr>
            <a:lvl5pPr marL="649613" indent="0">
              <a:buNone/>
              <a:defRPr sz="800"/>
            </a:lvl5pPr>
            <a:lvl6pPr marL="812016" indent="0">
              <a:buNone/>
              <a:defRPr sz="800"/>
            </a:lvl6pPr>
            <a:lvl7pPr marL="974420" indent="0">
              <a:buNone/>
              <a:defRPr sz="800"/>
            </a:lvl7pPr>
            <a:lvl8pPr marL="1136823" indent="0">
              <a:buNone/>
              <a:defRPr sz="800"/>
            </a:lvl8pPr>
            <a:lvl9pPr marL="1299226" indent="0">
              <a:buNone/>
              <a:defRPr sz="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30647" y="2733369"/>
            <a:ext cx="1318260" cy="409882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864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09855" y="139861"/>
            <a:ext cx="1977390" cy="582084"/>
          </a:xfrm>
          <a:prstGeom prst="rect">
            <a:avLst/>
          </a:prstGeom>
        </p:spPr>
        <p:txBody>
          <a:bodyPr vert="horz" lIns="32481" tIns="16240" rIns="32481" bIns="1624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9855" y="814919"/>
            <a:ext cx="1977390" cy="2304888"/>
          </a:xfrm>
          <a:prstGeom prst="rect">
            <a:avLst/>
          </a:prstGeom>
        </p:spPr>
        <p:txBody>
          <a:bodyPr vert="horz" lIns="32481" tIns="16240" rIns="32481" bIns="1624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09855" y="3237031"/>
            <a:ext cx="512657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750676" y="3237031"/>
            <a:ext cx="695748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574588" y="3237031"/>
            <a:ext cx="512657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468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24807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1802" indent="-1218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3905" indent="-1015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0600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568412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3081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89321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055621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21802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38042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0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24807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8721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4961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81201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7442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13682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9922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2196785" cy="349075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8000" y="108000"/>
            <a:ext cx="1980000" cy="3276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1764000" cy="3060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237765" y="201036"/>
            <a:ext cx="1721193" cy="40057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このテンプレートは名刺サイズ（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55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×91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306786" y="688314"/>
            <a:ext cx="1585309" cy="57225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</a:t>
            </a:r>
            <a:endParaRPr lang="en-US" altLang="ja-JP" sz="5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黒の枠（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61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×97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1288396"/>
            <a:ext cx="2196785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305707" y="1379100"/>
            <a:ext cx="1585309" cy="57225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の仕上がりサイズ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は</a:t>
            </a:r>
            <a:endParaRPr lang="en-US" altLang="ja-JP" sz="5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赤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枠（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55㎜×91㎜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で作成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980000"/>
            <a:ext cx="1980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305707" y="2175420"/>
            <a:ext cx="1585309" cy="68670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49㎜×85㎜</a:t>
            </a: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  <a:endParaRPr lang="ja-JP" altLang="en-US" sz="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2918497"/>
            <a:ext cx="1764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56469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\\SERVER\mac-share\塚本\アスクル名刺\29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621003" y="1890"/>
            <a:ext cx="3492000" cy="349061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テキスト ボックス 6"/>
          <p:cNvSpPr txBox="1"/>
          <p:nvPr/>
        </p:nvSpPr>
        <p:spPr>
          <a:xfrm>
            <a:off x="494055" y="2314704"/>
            <a:ext cx="126188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小塚ゴシック Pro B" pitchFamily="34" charset="-128"/>
                <a:ea typeface="小塚ゴシック Pro B" pitchFamily="34" charset="-128"/>
              </a:rPr>
              <a:t>アスクル株式会社</a:t>
            </a:r>
            <a:endParaRPr kumimoji="1" lang="ja-JP" altLang="en-US" sz="105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621493" y="1338181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 smtClean="0">
                <a:latin typeface="小塚ゴシック Pro B" pitchFamily="34" charset="-128"/>
                <a:ea typeface="小塚ゴシック Pro B" pitchFamily="34" charset="-128"/>
              </a:rPr>
              <a:t>鈴木　健太</a:t>
            </a:r>
            <a:endParaRPr kumimoji="1" lang="ja-JP" altLang="en-US" sz="12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149550" y="2591182"/>
            <a:ext cx="189799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〒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123-4567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　東京都江東区豊洲3-2-3</a:t>
            </a:r>
            <a:endParaRPr lang="en-US" altLang="ja-JP" sz="700" dirty="0">
              <a:latin typeface="小塚ゴシック Pro B" pitchFamily="34" charset="-128"/>
              <a:ea typeface="小塚ゴシック Pro B" pitchFamily="34" charset="-128"/>
            </a:endParaRPr>
          </a:p>
          <a:p>
            <a:pPr algn="ctr"/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TEL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  <a:endParaRPr lang="en-US" altLang="ja-JP" sz="700" dirty="0">
              <a:latin typeface="小塚ゴシック Pro B" pitchFamily="34" charset="-128"/>
              <a:ea typeface="小塚ゴシック Pro B" pitchFamily="34" charset="-128"/>
            </a:endParaRPr>
          </a:p>
          <a:p>
            <a:pPr algn="ctr"/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FAX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>
                <a:latin typeface="小塚ゴシック Pro B" pitchFamily="34" charset="-128"/>
                <a:ea typeface="小塚ゴシック Pro B" pitchFamily="34" charset="-128"/>
              </a:rPr>
              <a:t>1111</a:t>
            </a:r>
            <a:endParaRPr lang="en-US" altLang="ja-JP" sz="700" dirty="0" smtClean="0">
              <a:latin typeface="小塚ゴシック Pro B" pitchFamily="34" charset="-128"/>
              <a:ea typeface="小塚ゴシック Pro B" pitchFamily="34" charset="-128"/>
            </a:endParaRPr>
          </a:p>
          <a:p>
            <a:pPr algn="ctr"/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E-mail : </a:t>
            </a:r>
            <a:r>
              <a:rPr lang="en-US" altLang="ja-JP" sz="700" dirty="0" err="1" smtClean="0">
                <a:latin typeface="小塚ゴシック Pro B" pitchFamily="34" charset="-128"/>
                <a:ea typeface="小塚ゴシック Pro B" pitchFamily="34" charset="-128"/>
              </a:rPr>
              <a:t>askul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@.com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749735" y="1103836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代表取締役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674393" y="1530806"/>
            <a:ext cx="84830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dirty="0" smtClean="0">
                <a:latin typeface="小塚ゴシック Pro B" pitchFamily="34" charset="-128"/>
                <a:ea typeface="小塚ゴシック Pro B" pitchFamily="34" charset="-128"/>
              </a:rPr>
              <a:t>Kenta</a:t>
            </a:r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　</a:t>
            </a:r>
            <a:r>
              <a:rPr kumimoji="1" lang="en-US" altLang="ja-JP" sz="800" dirty="0" err="1" smtClean="0">
                <a:latin typeface="小塚ゴシック Pro B" pitchFamily="34" charset="-128"/>
                <a:ea typeface="小塚ゴシック Pro B" pitchFamily="34" charset="-128"/>
              </a:rPr>
              <a:t>Suziki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5104288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117</Words>
  <Application>Microsoft Office PowerPoint</Application>
  <PresentationFormat>ユーザー設定</PresentationFormat>
  <Paragraphs>19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2015-08-13T03:40:17Z</dcterms:created>
  <dcterms:modified xsi:type="dcterms:W3CDTF">2015-08-13T03:40:27Z</dcterms:modified>
</cp:coreProperties>
</file>

<file path=docProps/thumbnail.jpeg>
</file>