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2" r:id="rId2"/>
    <p:sldId id="261" r:id="rId3"/>
  </p:sldIdLst>
  <p:sldSz cx="2197100" cy="3492500"/>
  <p:notesSz cx="6858000" cy="9144000"/>
  <p:defaultTextStyle>
    <a:defPPr>
      <a:defRPr lang="ja-JP"/>
    </a:defPPr>
    <a:lvl1pPr marL="0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1pPr>
    <a:lvl2pPr marL="162403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2pPr>
    <a:lvl3pPr marL="324807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3pPr>
    <a:lvl4pPr marL="487210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4pPr>
    <a:lvl5pPr marL="649613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5pPr>
    <a:lvl6pPr marL="812016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6pPr>
    <a:lvl7pPr marL="974420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7pPr>
    <a:lvl8pPr marL="1136823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8pPr>
    <a:lvl9pPr marL="1299226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3426" y="-870"/>
      </p:cViewPr>
      <p:guideLst>
        <p:guide orient="horz" pos="1102"/>
        <p:guide pos="69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64783" y="1084939"/>
            <a:ext cx="1867535" cy="7486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29565" y="1979085"/>
            <a:ext cx="1537970" cy="89252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624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248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872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496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8120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744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1368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992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18385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87263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592898" y="139863"/>
            <a:ext cx="494348" cy="2979943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09856" y="139863"/>
            <a:ext cx="1446424" cy="2979943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03883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1087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3556" y="2244256"/>
            <a:ext cx="1867535" cy="693649"/>
          </a:xfrm>
        </p:spPr>
        <p:txBody>
          <a:bodyPr anchor="t"/>
          <a:lstStyle>
            <a:lvl1pPr algn="l">
              <a:defRPr sz="14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73556" y="1480272"/>
            <a:ext cx="1867535" cy="763983"/>
          </a:xfrm>
        </p:spPr>
        <p:txBody>
          <a:bodyPr anchor="b"/>
          <a:lstStyle>
            <a:lvl1pPr marL="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1pPr>
            <a:lvl2pPr marL="162403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2pPr>
            <a:lvl3pPr marL="324807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3pPr>
            <a:lvl4pPr marL="487210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4pPr>
            <a:lvl5pPr marL="64961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5pPr>
            <a:lvl6pPr marL="812016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6pPr>
            <a:lvl7pPr marL="974420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7pPr>
            <a:lvl8pPr marL="113682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8pPr>
            <a:lvl9pPr marL="1299226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12402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09855" y="814919"/>
            <a:ext cx="970386" cy="2304888"/>
          </a:xfrm>
        </p:spPr>
        <p:txBody>
          <a:bodyPr/>
          <a:lstStyle>
            <a:lvl1pPr>
              <a:defRPr sz="1000"/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116860" y="814919"/>
            <a:ext cx="970386" cy="2304888"/>
          </a:xfrm>
        </p:spPr>
        <p:txBody>
          <a:bodyPr/>
          <a:lstStyle>
            <a:lvl1pPr>
              <a:defRPr sz="1000"/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695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9855" y="781772"/>
            <a:ext cx="970767" cy="325805"/>
          </a:xfrm>
        </p:spPr>
        <p:txBody>
          <a:bodyPr anchor="b"/>
          <a:lstStyle>
            <a:lvl1pPr marL="0" indent="0">
              <a:buNone/>
              <a:defRPr sz="900" b="1"/>
            </a:lvl1pPr>
            <a:lvl2pPr marL="162403" indent="0">
              <a:buNone/>
              <a:defRPr sz="800" b="1"/>
            </a:lvl2pPr>
            <a:lvl3pPr marL="324807" indent="0">
              <a:buNone/>
              <a:defRPr sz="600" b="1"/>
            </a:lvl3pPr>
            <a:lvl4pPr marL="487210" indent="0">
              <a:buNone/>
              <a:defRPr sz="500" b="1"/>
            </a:lvl4pPr>
            <a:lvl5pPr marL="649613" indent="0">
              <a:buNone/>
              <a:defRPr sz="500" b="1"/>
            </a:lvl5pPr>
            <a:lvl6pPr marL="812016" indent="0">
              <a:buNone/>
              <a:defRPr sz="500" b="1"/>
            </a:lvl6pPr>
            <a:lvl7pPr marL="974420" indent="0">
              <a:buNone/>
              <a:defRPr sz="500" b="1"/>
            </a:lvl7pPr>
            <a:lvl8pPr marL="1136823" indent="0">
              <a:buNone/>
              <a:defRPr sz="500" b="1"/>
            </a:lvl8pPr>
            <a:lvl9pPr marL="1299226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09855" y="1107576"/>
            <a:ext cx="970767" cy="2012231"/>
          </a:xfrm>
        </p:spPr>
        <p:txBody>
          <a:bodyPr/>
          <a:lstStyle>
            <a:lvl1pPr>
              <a:defRPr sz="900"/>
            </a:lvl1pPr>
            <a:lvl2pPr>
              <a:defRPr sz="8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116097" y="781772"/>
            <a:ext cx="971149" cy="325805"/>
          </a:xfrm>
        </p:spPr>
        <p:txBody>
          <a:bodyPr anchor="b"/>
          <a:lstStyle>
            <a:lvl1pPr marL="0" indent="0">
              <a:buNone/>
              <a:defRPr sz="900" b="1"/>
            </a:lvl1pPr>
            <a:lvl2pPr marL="162403" indent="0">
              <a:buNone/>
              <a:defRPr sz="800" b="1"/>
            </a:lvl2pPr>
            <a:lvl3pPr marL="324807" indent="0">
              <a:buNone/>
              <a:defRPr sz="600" b="1"/>
            </a:lvl3pPr>
            <a:lvl4pPr marL="487210" indent="0">
              <a:buNone/>
              <a:defRPr sz="500" b="1"/>
            </a:lvl4pPr>
            <a:lvl5pPr marL="649613" indent="0">
              <a:buNone/>
              <a:defRPr sz="500" b="1"/>
            </a:lvl5pPr>
            <a:lvl6pPr marL="812016" indent="0">
              <a:buNone/>
              <a:defRPr sz="500" b="1"/>
            </a:lvl6pPr>
            <a:lvl7pPr marL="974420" indent="0">
              <a:buNone/>
              <a:defRPr sz="500" b="1"/>
            </a:lvl7pPr>
            <a:lvl8pPr marL="1136823" indent="0">
              <a:buNone/>
              <a:defRPr sz="500" b="1"/>
            </a:lvl8pPr>
            <a:lvl9pPr marL="1299226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116097" y="1107576"/>
            <a:ext cx="971149" cy="2012231"/>
          </a:xfrm>
        </p:spPr>
        <p:txBody>
          <a:bodyPr/>
          <a:lstStyle>
            <a:lvl1pPr>
              <a:defRPr sz="900"/>
            </a:lvl1pPr>
            <a:lvl2pPr>
              <a:defRPr sz="8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6028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19242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9223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9855" y="139053"/>
            <a:ext cx="722831" cy="591784"/>
          </a:xfrm>
        </p:spPr>
        <p:txBody>
          <a:bodyPr anchor="b"/>
          <a:lstStyle>
            <a:lvl1pPr algn="l">
              <a:defRPr sz="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59005" y="139055"/>
            <a:ext cx="1228240" cy="2980752"/>
          </a:xfrm>
        </p:spPr>
        <p:txBody>
          <a:bodyPr/>
          <a:lstStyle>
            <a:lvl1pPr>
              <a:defRPr sz="1100"/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09855" y="730840"/>
            <a:ext cx="722831" cy="2388966"/>
          </a:xfrm>
        </p:spPr>
        <p:txBody>
          <a:bodyPr/>
          <a:lstStyle>
            <a:lvl1pPr marL="0" indent="0">
              <a:buNone/>
              <a:defRPr sz="500"/>
            </a:lvl1pPr>
            <a:lvl2pPr marL="162403" indent="0">
              <a:buNone/>
              <a:defRPr sz="400"/>
            </a:lvl2pPr>
            <a:lvl3pPr marL="324807" indent="0">
              <a:buNone/>
              <a:defRPr sz="300"/>
            </a:lvl3pPr>
            <a:lvl4pPr marL="487210" indent="0">
              <a:buNone/>
              <a:defRPr sz="300"/>
            </a:lvl4pPr>
            <a:lvl5pPr marL="649613" indent="0">
              <a:buNone/>
              <a:defRPr sz="300"/>
            </a:lvl5pPr>
            <a:lvl6pPr marL="812016" indent="0">
              <a:buNone/>
              <a:defRPr sz="300"/>
            </a:lvl6pPr>
            <a:lvl7pPr marL="974420" indent="0">
              <a:buNone/>
              <a:defRPr sz="300"/>
            </a:lvl7pPr>
            <a:lvl8pPr marL="1136823" indent="0">
              <a:buNone/>
              <a:defRPr sz="300"/>
            </a:lvl8pPr>
            <a:lvl9pPr marL="1299226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9818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30647" y="2444750"/>
            <a:ext cx="1318260" cy="288616"/>
          </a:xfrm>
        </p:spPr>
        <p:txBody>
          <a:bodyPr anchor="b"/>
          <a:lstStyle>
            <a:lvl1pPr algn="l">
              <a:defRPr sz="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430647" y="312061"/>
            <a:ext cx="1318260" cy="2095500"/>
          </a:xfrm>
        </p:spPr>
        <p:txBody>
          <a:bodyPr/>
          <a:lstStyle>
            <a:lvl1pPr marL="0" indent="0">
              <a:buNone/>
              <a:defRPr sz="1100"/>
            </a:lvl1pPr>
            <a:lvl2pPr marL="162403" indent="0">
              <a:buNone/>
              <a:defRPr sz="1000"/>
            </a:lvl2pPr>
            <a:lvl3pPr marL="324807" indent="0">
              <a:buNone/>
              <a:defRPr sz="900"/>
            </a:lvl3pPr>
            <a:lvl4pPr marL="487210" indent="0">
              <a:buNone/>
              <a:defRPr sz="800"/>
            </a:lvl4pPr>
            <a:lvl5pPr marL="649613" indent="0">
              <a:buNone/>
              <a:defRPr sz="800"/>
            </a:lvl5pPr>
            <a:lvl6pPr marL="812016" indent="0">
              <a:buNone/>
              <a:defRPr sz="800"/>
            </a:lvl6pPr>
            <a:lvl7pPr marL="974420" indent="0">
              <a:buNone/>
              <a:defRPr sz="800"/>
            </a:lvl7pPr>
            <a:lvl8pPr marL="1136823" indent="0">
              <a:buNone/>
              <a:defRPr sz="800"/>
            </a:lvl8pPr>
            <a:lvl9pPr marL="1299226" indent="0">
              <a:buNone/>
              <a:defRPr sz="8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30647" y="2733369"/>
            <a:ext cx="1318260" cy="409882"/>
          </a:xfrm>
        </p:spPr>
        <p:txBody>
          <a:bodyPr/>
          <a:lstStyle>
            <a:lvl1pPr marL="0" indent="0">
              <a:buNone/>
              <a:defRPr sz="500"/>
            </a:lvl1pPr>
            <a:lvl2pPr marL="162403" indent="0">
              <a:buNone/>
              <a:defRPr sz="400"/>
            </a:lvl2pPr>
            <a:lvl3pPr marL="324807" indent="0">
              <a:buNone/>
              <a:defRPr sz="300"/>
            </a:lvl3pPr>
            <a:lvl4pPr marL="487210" indent="0">
              <a:buNone/>
              <a:defRPr sz="300"/>
            </a:lvl4pPr>
            <a:lvl5pPr marL="649613" indent="0">
              <a:buNone/>
              <a:defRPr sz="300"/>
            </a:lvl5pPr>
            <a:lvl6pPr marL="812016" indent="0">
              <a:buNone/>
              <a:defRPr sz="300"/>
            </a:lvl6pPr>
            <a:lvl7pPr marL="974420" indent="0">
              <a:buNone/>
              <a:defRPr sz="300"/>
            </a:lvl7pPr>
            <a:lvl8pPr marL="1136823" indent="0">
              <a:buNone/>
              <a:defRPr sz="300"/>
            </a:lvl8pPr>
            <a:lvl9pPr marL="1299226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08649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09855" y="139861"/>
            <a:ext cx="1977390" cy="582084"/>
          </a:xfrm>
          <a:prstGeom prst="rect">
            <a:avLst/>
          </a:prstGeom>
        </p:spPr>
        <p:txBody>
          <a:bodyPr vert="horz" lIns="32481" tIns="16240" rIns="32481" bIns="1624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9855" y="814919"/>
            <a:ext cx="1977390" cy="2304888"/>
          </a:xfrm>
          <a:prstGeom prst="rect">
            <a:avLst/>
          </a:prstGeom>
        </p:spPr>
        <p:txBody>
          <a:bodyPr vert="horz" lIns="32481" tIns="16240" rIns="32481" bIns="1624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109855" y="3237031"/>
            <a:ext cx="512657" cy="185943"/>
          </a:xfrm>
          <a:prstGeom prst="rect">
            <a:avLst/>
          </a:prstGeom>
        </p:spPr>
        <p:txBody>
          <a:bodyPr vert="horz" lIns="32481" tIns="16240" rIns="32481" bIns="16240" rtlCol="0" anchor="ctr"/>
          <a:lstStyle>
            <a:lvl1pPr algn="l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750676" y="3237031"/>
            <a:ext cx="695748" cy="185943"/>
          </a:xfrm>
          <a:prstGeom prst="rect">
            <a:avLst/>
          </a:prstGeom>
        </p:spPr>
        <p:txBody>
          <a:bodyPr vert="horz" lIns="32481" tIns="16240" rIns="32481" bIns="16240" rtlCol="0" anchor="ctr"/>
          <a:lstStyle>
            <a:lvl1pPr algn="ct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574588" y="3237031"/>
            <a:ext cx="512657" cy="185943"/>
          </a:xfrm>
          <a:prstGeom prst="rect">
            <a:avLst/>
          </a:prstGeom>
        </p:spPr>
        <p:txBody>
          <a:bodyPr vert="horz" lIns="32481" tIns="16240" rIns="32481" bIns="16240" rtlCol="0" anchor="ctr"/>
          <a:lstStyle>
            <a:lvl1pPr algn="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468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24807" rtl="0" eaLnBrk="1" latinLnBrk="0" hangingPunct="1">
        <a:spcBef>
          <a:spcPct val="0"/>
        </a:spcBef>
        <a:buNone/>
        <a:defRPr kumimoji="1" sz="1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1802" indent="-1218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63905" indent="-101502" algn="l" defTabSz="324807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406008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568412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730815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893218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055621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218025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380428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1pPr>
      <a:lvl2pPr marL="162403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2pPr>
      <a:lvl3pPr marL="324807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3pPr>
      <a:lvl4pPr marL="487210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649613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812016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974420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1136823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299226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0" y="0"/>
            <a:ext cx="2196785" cy="349075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08000" y="108000"/>
            <a:ext cx="1980000" cy="32760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216000" y="216000"/>
            <a:ext cx="1764000" cy="3060000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237765" y="201036"/>
            <a:ext cx="1721193" cy="400578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このテンプレートは名刺サイズ（</a:t>
            </a:r>
            <a:r>
              <a:rPr lang="en-US" altLang="ja-JP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55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×91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11" name="PubRRectCallout"/>
          <p:cNvSpPr>
            <a:spLocks noEditPoints="1" noChangeArrowheads="1"/>
          </p:cNvSpPr>
          <p:nvPr/>
        </p:nvSpPr>
        <p:spPr bwMode="auto">
          <a:xfrm>
            <a:off x="306786" y="688314"/>
            <a:ext cx="1585309" cy="572254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25400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</a:t>
            </a:r>
            <a:endParaRPr lang="en-US" altLang="ja-JP" sz="500" b="1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黒の枠（</a:t>
            </a:r>
            <a:r>
              <a:rPr lang="en-US" altLang="ja-JP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61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×97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㎜）で作成しています。</a:t>
            </a:r>
          </a:p>
        </p:txBody>
      </p:sp>
      <p:cxnSp>
        <p:nvCxnSpPr>
          <p:cNvPr id="9" name="直線矢印コネクタ 8"/>
          <p:cNvCxnSpPr/>
          <p:nvPr/>
        </p:nvCxnSpPr>
        <p:spPr>
          <a:xfrm>
            <a:off x="0" y="1288396"/>
            <a:ext cx="2196785" cy="0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ubRRectCallout"/>
          <p:cNvSpPr>
            <a:spLocks noEditPoints="1" noChangeArrowheads="1"/>
          </p:cNvSpPr>
          <p:nvPr/>
        </p:nvSpPr>
        <p:spPr bwMode="auto">
          <a:xfrm>
            <a:off x="305707" y="1379100"/>
            <a:ext cx="1585309" cy="572254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FF0000"/>
            </a:solidFill>
            <a:miter lim="800000"/>
            <a:headEnd/>
            <a:tailEnd/>
          </a:ln>
          <a:effectLst>
            <a:outerShdw dist="25400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の仕上がりサイズ</a:t>
            </a: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は</a:t>
            </a:r>
            <a:endParaRPr lang="en-US" altLang="ja-JP" sz="500" b="1" dirty="0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赤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の</a:t>
            </a: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枠（</a:t>
            </a:r>
            <a:r>
              <a:rPr lang="en-US" altLang="ja-JP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55㎜×91㎜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）</a:t>
            </a: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で作成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しています。</a:t>
            </a:r>
          </a:p>
        </p:txBody>
      </p:sp>
      <p:cxnSp>
        <p:nvCxnSpPr>
          <p:cNvPr id="13" name="直線矢印コネクタ 12"/>
          <p:cNvCxnSpPr/>
          <p:nvPr/>
        </p:nvCxnSpPr>
        <p:spPr>
          <a:xfrm>
            <a:off x="108000" y="1980000"/>
            <a:ext cx="1980000" cy="0"/>
          </a:xfrm>
          <a:prstGeom prst="straightConnector1">
            <a:avLst/>
          </a:prstGeom>
          <a:ln w="127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PubRRectCallout"/>
          <p:cNvSpPr>
            <a:spLocks noEditPoints="1" noChangeArrowheads="1"/>
          </p:cNvSpPr>
          <p:nvPr/>
        </p:nvSpPr>
        <p:spPr bwMode="auto">
          <a:xfrm>
            <a:off x="305707" y="2175420"/>
            <a:ext cx="1585309" cy="68670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0070C0"/>
            </a:solidFill>
            <a:miter lim="800000"/>
            <a:headEnd/>
            <a:tailEnd/>
          </a:ln>
          <a:effectLst>
            <a:outerShdw dist="25400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文字・イラスト・写真の絵柄等、仕上がりで切れてはいけない部分は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49㎜×85㎜</a:t>
            </a:r>
            <a:r>
              <a:rPr lang="ja-JP" altLang="en-US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）の中に収めてください。</a:t>
            </a:r>
            <a:endParaRPr lang="ja-JP" altLang="en-US" sz="5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cxnSp>
        <p:nvCxnSpPr>
          <p:cNvPr id="15" name="直線矢印コネクタ 14"/>
          <p:cNvCxnSpPr/>
          <p:nvPr/>
        </p:nvCxnSpPr>
        <p:spPr>
          <a:xfrm>
            <a:off x="216000" y="2918497"/>
            <a:ext cx="1764000" cy="0"/>
          </a:xfrm>
          <a:prstGeom prst="straightConnector1">
            <a:avLst/>
          </a:prstGeom>
          <a:ln w="127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6469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SERVER\mac-share\塚本\アスクル名刺\29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21003" y="1890"/>
            <a:ext cx="3492000" cy="3490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テキスト ボックス 6"/>
          <p:cNvSpPr txBox="1"/>
          <p:nvPr/>
        </p:nvSpPr>
        <p:spPr>
          <a:xfrm>
            <a:off x="494055" y="2314704"/>
            <a:ext cx="126188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50" dirty="0" smtClean="0">
                <a:latin typeface="小塚ゴシック Pro B" pitchFamily="34" charset="-128"/>
                <a:ea typeface="小塚ゴシック Pro B" pitchFamily="34" charset="-128"/>
              </a:rPr>
              <a:t>アスクル株式会社</a:t>
            </a:r>
            <a:endParaRPr kumimoji="1" lang="ja-JP" altLang="en-US" sz="1050" dirty="0"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21493" y="1338181"/>
            <a:ext cx="9541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 smtClean="0">
                <a:latin typeface="小塚ゴシック Pro B" pitchFamily="34" charset="-128"/>
                <a:ea typeface="小塚ゴシック Pro B" pitchFamily="34" charset="-128"/>
              </a:rPr>
              <a:t>鈴木　健太</a:t>
            </a:r>
            <a:endParaRPr kumimoji="1" lang="ja-JP" altLang="en-US" sz="1200" dirty="0"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149550" y="2591182"/>
            <a:ext cx="18979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〒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123-4567</a:t>
            </a:r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　東京都江東区豊洲3-2-3</a:t>
            </a:r>
            <a:endParaRPr lang="en-US" altLang="ja-JP" sz="700" dirty="0">
              <a:latin typeface="小塚ゴシック Pro B" pitchFamily="34" charset="-128"/>
              <a:ea typeface="小塚ゴシック Pro B" pitchFamily="34" charset="-128"/>
            </a:endParaRPr>
          </a:p>
          <a:p>
            <a:pPr algn="ctr"/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TEL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. </a:t>
            </a:r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03-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1234</a:t>
            </a:r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-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1111</a:t>
            </a:r>
            <a:endParaRPr lang="en-US" altLang="ja-JP" sz="700" dirty="0">
              <a:latin typeface="小塚ゴシック Pro B" pitchFamily="34" charset="-128"/>
              <a:ea typeface="小塚ゴシック Pro B" pitchFamily="34" charset="-128"/>
            </a:endParaRPr>
          </a:p>
          <a:p>
            <a:pPr algn="ctr"/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FAX</a:t>
            </a:r>
            <a:r>
              <a:rPr lang="en-US" altLang="ja-JP" sz="700" dirty="0">
                <a:latin typeface="小塚ゴシック Pro B" pitchFamily="34" charset="-128"/>
                <a:ea typeface="小塚ゴシック Pro B" pitchFamily="34" charset="-128"/>
              </a:rPr>
              <a:t>. </a:t>
            </a:r>
            <a:r>
              <a:rPr lang="ja-JP" altLang="en-US" sz="700" dirty="0">
                <a:latin typeface="小塚ゴシック Pro B" pitchFamily="34" charset="-128"/>
                <a:ea typeface="小塚ゴシック Pro B" pitchFamily="34" charset="-128"/>
              </a:rPr>
              <a:t>03-</a:t>
            </a:r>
            <a:r>
              <a:rPr lang="en-US" altLang="ja-JP" sz="700" dirty="0">
                <a:latin typeface="小塚ゴシック Pro B" pitchFamily="34" charset="-128"/>
                <a:ea typeface="小塚ゴシック Pro B" pitchFamily="34" charset="-128"/>
              </a:rPr>
              <a:t>1234</a:t>
            </a:r>
            <a:r>
              <a:rPr lang="ja-JP" altLang="en-US" sz="700" dirty="0">
                <a:latin typeface="小塚ゴシック Pro B" pitchFamily="34" charset="-128"/>
                <a:ea typeface="小塚ゴシック Pro B" pitchFamily="34" charset="-128"/>
              </a:rPr>
              <a:t>-</a:t>
            </a:r>
            <a:r>
              <a:rPr lang="en-US" altLang="ja-JP" sz="700" dirty="0">
                <a:latin typeface="小塚ゴシック Pro B" pitchFamily="34" charset="-128"/>
                <a:ea typeface="小塚ゴシック Pro B" pitchFamily="34" charset="-128"/>
              </a:rPr>
              <a:t>1111</a:t>
            </a:r>
            <a:endParaRPr lang="en-US" altLang="ja-JP" sz="700" dirty="0" smtClean="0">
              <a:latin typeface="小塚ゴシック Pro B" pitchFamily="34" charset="-128"/>
              <a:ea typeface="小塚ゴシック Pro B" pitchFamily="34" charset="-128"/>
            </a:endParaRPr>
          </a:p>
          <a:p>
            <a:pPr algn="ctr"/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E-mail : </a:t>
            </a:r>
            <a:r>
              <a:rPr lang="en-US" altLang="ja-JP" sz="700" dirty="0" err="1" smtClean="0">
                <a:latin typeface="小塚ゴシック Pro B" pitchFamily="34" charset="-128"/>
                <a:ea typeface="小塚ゴシック Pro B" pitchFamily="34" charset="-128"/>
              </a:rPr>
              <a:t>askul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@.com</a:t>
            </a: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749735" y="1103836"/>
            <a:ext cx="69762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 smtClean="0">
                <a:latin typeface="小塚ゴシック Pro B" pitchFamily="34" charset="-128"/>
                <a:ea typeface="小塚ゴシック Pro B" pitchFamily="34" charset="-128"/>
              </a:rPr>
              <a:t>代表取締役</a:t>
            </a:r>
            <a:endParaRPr kumimoji="1" lang="ja-JP" altLang="en-US" sz="800" dirty="0"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74393" y="1530806"/>
            <a:ext cx="84830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 smtClean="0">
                <a:latin typeface="小塚ゴシック Pro B" pitchFamily="34" charset="-128"/>
                <a:ea typeface="小塚ゴシック Pro B" pitchFamily="34" charset="-128"/>
              </a:rPr>
              <a:t>Kenta</a:t>
            </a:r>
            <a:r>
              <a:rPr kumimoji="1" lang="ja-JP" altLang="en-US" sz="800" dirty="0" smtClean="0">
                <a:latin typeface="小塚ゴシック Pro B" pitchFamily="34" charset="-128"/>
                <a:ea typeface="小塚ゴシック Pro B" pitchFamily="34" charset="-128"/>
              </a:rPr>
              <a:t>　</a:t>
            </a:r>
            <a:r>
              <a:rPr kumimoji="1" lang="en-US" altLang="ja-JP" sz="800" dirty="0" err="1" smtClean="0">
                <a:latin typeface="小塚ゴシック Pro B" pitchFamily="34" charset="-128"/>
                <a:ea typeface="小塚ゴシック Pro B" pitchFamily="34" charset="-128"/>
              </a:rPr>
              <a:t>Suziki</a:t>
            </a:r>
            <a:endParaRPr kumimoji="1" lang="ja-JP" altLang="en-US" sz="800" dirty="0">
              <a:latin typeface="小塚ゴシック Pro B" pitchFamily="34" charset="-128"/>
              <a:ea typeface="小塚ゴシック Pro B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104288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117</Words>
  <Application>Microsoft Office PowerPoint</Application>
  <PresentationFormat>ユーザー設定</PresentationFormat>
  <Paragraphs>19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​​テーマ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2015-08-13T03:40:17Z</dcterms:created>
  <dcterms:modified xsi:type="dcterms:W3CDTF">2015-08-13T03:40:27Z</dcterms:modified>
</cp:coreProperties>
</file>