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2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TSUKAMOTO\Desktop\アスクル追加素材\アスクル名刺追加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00" y="-30232"/>
            <a:ext cx="1914525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78470" y="2394322"/>
            <a:ext cx="11560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カフェ アスクル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8470" y="139666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78470" y="2578492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8470" y="1242194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2015-08-13T04:01:58Z</dcterms:created>
  <dcterms:modified xsi:type="dcterms:W3CDTF">2015-08-13T04:02:03Z</dcterms:modified>
</cp:coreProperties>
</file>