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7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69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\mac-share\塚本\アスクル名刺\05k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5629" y="0"/>
            <a:ext cx="3327967" cy="394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62447" y="2428438"/>
            <a:ext cx="12618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80547" y="60228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2446" y="2663190"/>
            <a:ext cx="18718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東京都江東区豊洲3-2-3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sz="700" dirty="0" err="1" smtClean="0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80548" y="37925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80548" y="810726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小塚ゴシック Pro B" pitchFamily="34" charset="-128"/>
                <a:ea typeface="小塚ゴシック Pro B" pitchFamily="34" charset="-128"/>
              </a:rPr>
              <a:t>Kenta</a:t>
            </a:r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kumimoji="1" lang="en-US" altLang="ja-JP" sz="800" dirty="0" err="1" smtClean="0">
                <a:latin typeface="小塚ゴシック Pro B" pitchFamily="34" charset="-128"/>
                <a:ea typeface="小塚ゴシック Pro B" pitchFamily="34" charset="-128"/>
              </a:rPr>
              <a:t>Suziki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297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2015-08-13T03:41:18Z</dcterms:created>
  <dcterms:modified xsi:type="dcterms:W3CDTF">2015-08-13T03:41:22Z</dcterms:modified>
</cp:coreProperties>
</file>