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-1818" y="-58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63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TSUKAMOTO\Desktop\アスクル追加素材\アスクル名刺追加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3505200" cy="236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05470" y="1242566"/>
            <a:ext cx="13933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小塚ゴシック Pro B" pitchFamily="34" charset="-128"/>
                <a:ea typeface="小塚ゴシック Pro B" pitchFamily="34" charset="-128"/>
              </a:rPr>
              <a:t>アスクル  コンタクト</a:t>
            </a:r>
            <a:endParaRPr kumimoji="1" lang="ja-JP" altLang="en-US" sz="1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06090" y="1416779"/>
            <a:ext cx="187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  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5471" y="877441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470" y="738510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2015-08-13T03:44:12Z</dcterms:created>
  <dcterms:modified xsi:type="dcterms:W3CDTF">2015-08-13T03:44:32Z</dcterms:modified>
</cp:coreProperties>
</file>