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957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名刺\0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" y="0"/>
            <a:ext cx="3491953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06090" y="306462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アスクル株式会社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26170" y="666502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06090" y="1098550"/>
            <a:ext cx="2018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  <a:p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  <a:p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E-mail : </a:t>
            </a:r>
            <a:r>
              <a:rPr lang="en-US" altLang="ja-JP" sz="700" dirty="0" err="1" smtClean="0">
                <a:latin typeface="小塚ゴシック Pro B" pitchFamily="34" charset="-128"/>
                <a:ea typeface="小塚ゴシック Pro B" pitchFamily="34" charset="-128"/>
              </a:rPr>
              <a:t>askul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@.com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6090" y="697279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ユーザー設定</PresentationFormat>
  <Paragraphs>16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2015-08-13T03:28:17Z</dcterms:created>
  <dcterms:modified xsi:type="dcterms:W3CDTF">2015-08-13T03:28:22Z</dcterms:modified>
</cp:coreProperties>
</file>