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2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TSUKAMOTO\Desktop\アスクル追加素材\アスクル名刺追加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"/>
            <a:ext cx="3492500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1457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アスクル歯科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488787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87744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73851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2015-08-13T03:47:21Z</dcterms:created>
  <dcterms:modified xsi:type="dcterms:W3CDTF">2015-08-13T03:47:27Z</dcterms:modified>
</cp:coreProperties>
</file>