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9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TSUKAMOTO\Desktop\アスクル追加素材\アスクル名刺追加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53181" y="2178298"/>
            <a:ext cx="12907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スナック 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4" y="161326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375158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6" y="145879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2015-08-13T04:01:14Z</dcterms:created>
  <dcterms:modified xsi:type="dcterms:W3CDTF">2015-08-13T04:01:17Z</dcterms:modified>
</cp:coreProperties>
</file>