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16" y="-1278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8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SUKAMOTO\Desktop\アスクル追加素材\アスクル名刺追加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8691"/>
            <a:ext cx="348615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05470" y="1458590"/>
            <a:ext cx="1136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アスクル  ゴルフ</a:t>
            </a:r>
            <a:endParaRPr kumimoji="1" lang="ja-JP" altLang="en-US" sz="10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06090" y="1632803"/>
            <a:ext cx="18750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　東京都</a:t>
            </a:r>
            <a:r>
              <a:rPr lang="ja-JP" altLang="en-US" sz="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江東区豊洲</a:t>
            </a:r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en-US" altLang="ja-JP" sz="700" dirty="0" smtClean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1111</a:t>
            </a:r>
            <a:r>
              <a:rPr lang="en-US" altLang="ja-JP" sz="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 FAX. </a:t>
            </a:r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5471" y="893559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5470" y="754628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758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ユーザー設定</PresentationFormat>
  <Paragraphs>14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2015-08-13T03:51:53Z</dcterms:created>
  <dcterms:modified xsi:type="dcterms:W3CDTF">2015-08-13T03:51:58Z</dcterms:modified>
</cp:coreProperties>
</file>