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7" r:id="rId2"/>
    <p:sldId id="256" r:id="rId3"/>
  </p:sldIdLst>
  <p:sldSz cx="3492500" cy="2197100"/>
  <p:notesSz cx="6858000" cy="9144000"/>
  <p:defaultTextStyle>
    <a:defPPr>
      <a:defRPr lang="ja-JP"/>
    </a:defPPr>
    <a:lvl1pPr marL="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6240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24807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8721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4961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81201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7442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13682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9922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916" y="-1278"/>
      </p:cViewPr>
      <p:guideLst>
        <p:guide orient="horz" pos="693"/>
        <p:guide pos="11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61938" y="682525"/>
            <a:ext cx="2968625" cy="47095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523875" y="1245024"/>
            <a:ext cx="2444750" cy="56148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62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248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872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49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8120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744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1368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992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1838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8726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2532063" y="87986"/>
            <a:ext cx="785813" cy="187465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74626" y="87986"/>
            <a:ext cx="2299229" cy="187465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388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1087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5884" y="1411841"/>
            <a:ext cx="2968625" cy="436368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75884" y="931225"/>
            <a:ext cx="2968625" cy="480615"/>
          </a:xfrm>
        </p:spPr>
        <p:txBody>
          <a:bodyPr anchor="b"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624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2480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8721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4961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81201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744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13682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9922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12402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74625" y="512658"/>
            <a:ext cx="1542521" cy="1449984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775355" y="512658"/>
            <a:ext cx="1542521" cy="1449984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6959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4625" y="491805"/>
            <a:ext cx="1543127" cy="204961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74625" y="696766"/>
            <a:ext cx="1543127" cy="12658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774142" y="491805"/>
            <a:ext cx="1543734" cy="204961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774142" y="696766"/>
            <a:ext cx="1543734" cy="12658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028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1924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223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4625" y="87477"/>
            <a:ext cx="1149009" cy="37228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365471" y="87478"/>
            <a:ext cx="1952404" cy="1875164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4625" y="459764"/>
            <a:ext cx="1149009" cy="1502877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18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4555" y="1537970"/>
            <a:ext cx="2095500" cy="18156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684555" y="196315"/>
            <a:ext cx="2095500" cy="1318260"/>
          </a:xfrm>
        </p:spPr>
        <p:txBody>
          <a:bodyPr/>
          <a:lstStyle>
            <a:lvl1pPr marL="0" indent="0">
              <a:buNone/>
              <a:defRPr sz="1100"/>
            </a:lvl1pPr>
            <a:lvl2pPr marL="162403" indent="0">
              <a:buNone/>
              <a:defRPr sz="1000"/>
            </a:lvl2pPr>
            <a:lvl3pPr marL="324807" indent="0">
              <a:buNone/>
              <a:defRPr sz="900"/>
            </a:lvl3pPr>
            <a:lvl4pPr marL="487210" indent="0">
              <a:buNone/>
              <a:defRPr sz="800"/>
            </a:lvl4pPr>
            <a:lvl5pPr marL="649613" indent="0">
              <a:buNone/>
              <a:defRPr sz="800"/>
            </a:lvl5pPr>
            <a:lvl6pPr marL="812016" indent="0">
              <a:buNone/>
              <a:defRPr sz="800"/>
            </a:lvl6pPr>
            <a:lvl7pPr marL="974420" indent="0">
              <a:buNone/>
              <a:defRPr sz="800"/>
            </a:lvl7pPr>
            <a:lvl8pPr marL="1136823" indent="0">
              <a:buNone/>
              <a:defRPr sz="800"/>
            </a:lvl8pPr>
            <a:lvl9pPr marL="1299226" indent="0">
              <a:buNone/>
              <a:defRPr sz="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4555" y="1719537"/>
            <a:ext cx="2095500" cy="257853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864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74625" y="87985"/>
            <a:ext cx="3143250" cy="366184"/>
          </a:xfrm>
          <a:prstGeom prst="rect">
            <a:avLst/>
          </a:prstGeom>
        </p:spPr>
        <p:txBody>
          <a:bodyPr vert="horz" lIns="32481" tIns="16240" rIns="32481" bIns="1624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4625" y="512658"/>
            <a:ext cx="3143250" cy="1449984"/>
          </a:xfrm>
          <a:prstGeom prst="rect">
            <a:avLst/>
          </a:prstGeom>
        </p:spPr>
        <p:txBody>
          <a:bodyPr vert="horz" lIns="32481" tIns="16240" rIns="32481" bIns="1624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74625" y="2036386"/>
            <a:ext cx="814917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41341-ECA8-4100-95DA-E65A7B4321F7}" type="datetimeFigureOut">
              <a:rPr kumimoji="1" lang="ja-JP" altLang="en-US" smtClean="0"/>
              <a:t>2015/8/13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1193271" y="2036386"/>
            <a:ext cx="1105958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2502958" y="2036386"/>
            <a:ext cx="814917" cy="116975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468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24807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1802" indent="-1218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3905" indent="-1015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0600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568412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3081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89321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055621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21802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38042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0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24807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8721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4961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81201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7442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13682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9922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3492000" cy="219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7950" y="107950"/>
            <a:ext cx="3276000" cy="1980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3060000" cy="1764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377950" y="126470"/>
            <a:ext cx="2736000" cy="252000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ja-JP" altLang="en-US" sz="5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名刺サイズ（</a:t>
            </a:r>
            <a:r>
              <a:rPr lang="en-US" altLang="ja-JP" sz="5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91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487666" y="433012"/>
            <a:ext cx="2520000" cy="360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ja-JP" altLang="en-US" sz="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97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×61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810518"/>
            <a:ext cx="3492000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485950" y="867579"/>
            <a:ext cx="2520000" cy="360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の仕上がりサイズは赤の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枠（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91㎜×55㎜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で作成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260000"/>
            <a:ext cx="3276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485950" y="1368537"/>
            <a:ext cx="2520000" cy="4320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85㎜×49㎜</a:t>
            </a: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  <a:endParaRPr lang="ja-JP" altLang="en-US" sz="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1836000"/>
            <a:ext cx="3060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76808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TSUKAMOTO\Desktop\アスクル追加素材\アスクル名刺追加8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" y="8691"/>
            <a:ext cx="3486150" cy="21907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テキスト ボックス 6"/>
          <p:cNvSpPr txBox="1"/>
          <p:nvPr/>
        </p:nvSpPr>
        <p:spPr>
          <a:xfrm>
            <a:off x="305470" y="1458590"/>
            <a:ext cx="11368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アスクル  ゴルフ</a:t>
            </a:r>
            <a:endParaRPr kumimoji="1" lang="ja-JP" altLang="en-US" sz="1000" dirty="0">
              <a:solidFill>
                <a:schemeClr val="bg1"/>
              </a:solidFill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306090" y="1632803"/>
            <a:ext cx="187500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〒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123-4567</a:t>
            </a:r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　東京都</a:t>
            </a:r>
            <a:r>
              <a:rPr lang="ja-JP" altLang="en-US" sz="7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江東区豊洲</a:t>
            </a:r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3-2-3</a:t>
            </a:r>
            <a:endParaRPr lang="en-US" altLang="ja-JP" sz="700" dirty="0" smtClean="0">
              <a:solidFill>
                <a:schemeClr val="bg1"/>
              </a:solidFill>
              <a:latin typeface="小塚ゴシック Pro B" pitchFamily="34" charset="-128"/>
              <a:ea typeface="小塚ゴシック Pro B" pitchFamily="34" charset="-128"/>
            </a:endParaRPr>
          </a:p>
          <a:p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TEL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1111</a:t>
            </a:r>
            <a:r>
              <a:rPr lang="en-US" altLang="ja-JP" sz="7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 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 FAX. </a:t>
            </a:r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1111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05471" y="893559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 smtClean="0">
                <a:latin typeface="小塚ゴシック Pro B" pitchFamily="34" charset="-128"/>
                <a:ea typeface="小塚ゴシック Pro B" pitchFamily="34" charset="-128"/>
              </a:rPr>
              <a:t>鈴木　健太</a:t>
            </a:r>
            <a:endParaRPr kumimoji="1" lang="ja-JP" altLang="en-US" sz="12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05470" y="754628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代表取締役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675869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115</Words>
  <Application>Microsoft Office PowerPoint</Application>
  <PresentationFormat>ユーザー設定</PresentationFormat>
  <Paragraphs>14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2015-08-13T03:51:53Z</dcterms:created>
  <dcterms:modified xsi:type="dcterms:W3CDTF">2015-08-13T03:51:58Z</dcterms:modified>
</cp:coreProperties>
</file>

<file path=docProps/thumbnail.jpeg>
</file>