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1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02">
          <p15:clr>
            <a:srgbClr val="A4A3A4"/>
          </p15:clr>
        </p15:guide>
        <p15:guide id="2" pos="6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6" d="100"/>
          <a:sy n="166" d="100"/>
        </p:scale>
        <p:origin x="3174" y="132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黒の枠（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44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SUKAMOTO\Desktop\アスクル追加素材\アスクル名刺追加1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9400"/>
            <a:ext cx="2381250" cy="321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34454" y="2479020"/>
            <a:ext cx="14253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輸入雑貨</a:t>
            </a:r>
            <a:r>
              <a:rPr lang="ja-JP" altLang="en-US" sz="105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屋</a:t>
            </a:r>
            <a:r>
              <a:rPr kumimoji="1" lang="ja-JP" altLang="en-US" sz="105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 アスクル</a:t>
            </a:r>
            <a:endParaRPr kumimoji="1" lang="ja-JP" altLang="en-US" sz="105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4454" y="139666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34454" y="2663190"/>
            <a:ext cx="1897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endParaRPr lang="en-US" altLang="ja-JP" sz="7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東京都江東区豊洲3-2-3</a:t>
            </a:r>
            <a:endParaRPr lang="en-US" altLang="ja-JP" sz="7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4454" y="1242194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0428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小塚ゴシック Pro B</vt:lpstr>
      <vt:lpstr>Arial</vt:lpstr>
      <vt:lpstr>Calibri</vt:lpstr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2015-08-13T04:02:38Z</dcterms:created>
  <dcterms:modified xsi:type="dcterms:W3CDTF">2015-08-17T13:07:21Z</dcterms:modified>
</cp:coreProperties>
</file>