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62" r:id="rId2"/>
    <p:sldId id="261" r:id="rId3"/>
  </p:sldIdLst>
  <p:sldSz cx="2197100" cy="3492500"/>
  <p:notesSz cx="6858000" cy="9144000"/>
  <p:defaultTextStyle>
    <a:defPPr>
      <a:defRPr lang="ja-JP"/>
    </a:defPPr>
    <a:lvl1pPr marL="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1pPr>
    <a:lvl2pPr marL="16240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2pPr>
    <a:lvl3pPr marL="324807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3pPr>
    <a:lvl4pPr marL="48721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4pPr>
    <a:lvl5pPr marL="64961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5pPr>
    <a:lvl6pPr marL="81201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6pPr>
    <a:lvl7pPr marL="974420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7pPr>
    <a:lvl8pPr marL="1136823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8pPr>
    <a:lvl9pPr marL="1299226" algn="l" defTabSz="324807" rtl="0" eaLnBrk="1" latinLnBrk="0" hangingPunct="1">
      <a:defRPr kumimoji="1" sz="6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102">
          <p15:clr>
            <a:srgbClr val="A4A3A4"/>
          </p15:clr>
        </p15:guide>
        <p15:guide id="2" pos="692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166" d="100"/>
          <a:sy n="166" d="100"/>
        </p:scale>
        <p:origin x="3174" y="132"/>
      </p:cViewPr>
      <p:guideLst>
        <p:guide orient="horz" pos="1102"/>
        <p:guide pos="69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64783" y="1084939"/>
            <a:ext cx="1867535" cy="7486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29565" y="1979085"/>
            <a:ext cx="1537970" cy="89252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6240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32480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872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64961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8120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9744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1368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29922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1838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872630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592898" y="139863"/>
            <a:ext cx="494348" cy="2979943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09856" y="139863"/>
            <a:ext cx="1446424" cy="2979943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00388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910870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3556" y="2244256"/>
            <a:ext cx="1867535" cy="693649"/>
          </a:xfrm>
        </p:spPr>
        <p:txBody>
          <a:bodyPr anchor="t"/>
          <a:lstStyle>
            <a:lvl1pPr algn="l">
              <a:defRPr sz="14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73556" y="1480272"/>
            <a:ext cx="1867535" cy="763983"/>
          </a:xfrm>
        </p:spPr>
        <p:txBody>
          <a:bodyPr anchor="b"/>
          <a:lstStyle>
            <a:lvl1pPr marL="0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1pPr>
            <a:lvl2pPr marL="162403" indent="0">
              <a:buNone/>
              <a:defRPr sz="600">
                <a:solidFill>
                  <a:schemeClr val="tx1">
                    <a:tint val="75000"/>
                  </a:schemeClr>
                </a:solidFill>
              </a:defRPr>
            </a:lvl2pPr>
            <a:lvl3pPr marL="324807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3pPr>
            <a:lvl4pPr marL="48721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4pPr>
            <a:lvl5pPr marL="64961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5pPr>
            <a:lvl6pPr marL="81201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6pPr>
            <a:lvl7pPr marL="974420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7pPr>
            <a:lvl8pPr marL="1136823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8pPr>
            <a:lvl9pPr marL="1299226" indent="0">
              <a:buNone/>
              <a:defRPr sz="5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12402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09855" y="814919"/>
            <a:ext cx="970386" cy="2304888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116860" y="814919"/>
            <a:ext cx="970386" cy="2304888"/>
          </a:xfrm>
        </p:spPr>
        <p:txBody>
          <a:bodyPr/>
          <a:lstStyle>
            <a:lvl1pPr>
              <a:defRPr sz="1000"/>
            </a:lvl1pPr>
            <a:lvl2pPr>
              <a:defRPr sz="900"/>
            </a:lvl2pPr>
            <a:lvl3pPr>
              <a:defRPr sz="800"/>
            </a:lvl3pPr>
            <a:lvl4pPr>
              <a:defRPr sz="600"/>
            </a:lvl4pPr>
            <a:lvl5pPr>
              <a:defRPr sz="600"/>
            </a:lvl5pPr>
            <a:lvl6pPr>
              <a:defRPr sz="600"/>
            </a:lvl6pPr>
            <a:lvl7pPr>
              <a:defRPr sz="600"/>
            </a:lvl7pPr>
            <a:lvl8pPr>
              <a:defRPr sz="600"/>
            </a:lvl8pPr>
            <a:lvl9pPr>
              <a:defRPr sz="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96959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9855" y="781772"/>
            <a:ext cx="970767" cy="325805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09855" y="1107576"/>
            <a:ext cx="970767" cy="2012231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116097" y="781772"/>
            <a:ext cx="971149" cy="325805"/>
          </a:xfrm>
        </p:spPr>
        <p:txBody>
          <a:bodyPr anchor="b"/>
          <a:lstStyle>
            <a:lvl1pPr marL="0" indent="0">
              <a:buNone/>
              <a:defRPr sz="900" b="1"/>
            </a:lvl1pPr>
            <a:lvl2pPr marL="162403" indent="0">
              <a:buNone/>
              <a:defRPr sz="800" b="1"/>
            </a:lvl2pPr>
            <a:lvl3pPr marL="324807" indent="0">
              <a:buNone/>
              <a:defRPr sz="600" b="1"/>
            </a:lvl3pPr>
            <a:lvl4pPr marL="487210" indent="0">
              <a:buNone/>
              <a:defRPr sz="500" b="1"/>
            </a:lvl4pPr>
            <a:lvl5pPr marL="649613" indent="0">
              <a:buNone/>
              <a:defRPr sz="500" b="1"/>
            </a:lvl5pPr>
            <a:lvl6pPr marL="812016" indent="0">
              <a:buNone/>
              <a:defRPr sz="500" b="1"/>
            </a:lvl6pPr>
            <a:lvl7pPr marL="974420" indent="0">
              <a:buNone/>
              <a:defRPr sz="500" b="1"/>
            </a:lvl7pPr>
            <a:lvl8pPr marL="1136823" indent="0">
              <a:buNone/>
              <a:defRPr sz="500" b="1"/>
            </a:lvl8pPr>
            <a:lvl9pPr marL="1299226" indent="0">
              <a:buNone/>
              <a:defRPr sz="5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116097" y="1107576"/>
            <a:ext cx="971149" cy="2012231"/>
          </a:xfrm>
        </p:spPr>
        <p:txBody>
          <a:bodyPr/>
          <a:lstStyle>
            <a:lvl1pPr>
              <a:defRPr sz="900"/>
            </a:lvl1pPr>
            <a:lvl2pPr>
              <a:defRPr sz="800"/>
            </a:lvl2pPr>
            <a:lvl3pPr>
              <a:defRPr sz="600"/>
            </a:lvl3pPr>
            <a:lvl4pPr>
              <a:defRPr sz="500"/>
            </a:lvl4pPr>
            <a:lvl5pPr>
              <a:defRPr sz="500"/>
            </a:lvl5pPr>
            <a:lvl6pPr>
              <a:defRPr sz="500"/>
            </a:lvl6pPr>
            <a:lvl7pPr>
              <a:defRPr sz="500"/>
            </a:lvl7pPr>
            <a:lvl8pPr>
              <a:defRPr sz="500"/>
            </a:lvl8pPr>
            <a:lvl9pPr>
              <a:defRPr sz="5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60288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19242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49223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9855" y="139053"/>
            <a:ext cx="722831" cy="591784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859005" y="139055"/>
            <a:ext cx="1228240" cy="2980752"/>
          </a:xfrm>
        </p:spPr>
        <p:txBody>
          <a:bodyPr/>
          <a:lstStyle>
            <a:lvl1pPr>
              <a:defRPr sz="1100"/>
            </a:lvl1pPr>
            <a:lvl2pPr>
              <a:defRPr sz="1000"/>
            </a:lvl2pPr>
            <a:lvl3pPr>
              <a:defRPr sz="900"/>
            </a:lvl3pPr>
            <a:lvl4pPr>
              <a:defRPr sz="800"/>
            </a:lvl4pPr>
            <a:lvl5pPr>
              <a:defRPr sz="800"/>
            </a:lvl5pPr>
            <a:lvl6pPr>
              <a:defRPr sz="800"/>
            </a:lvl6pPr>
            <a:lvl7pPr>
              <a:defRPr sz="800"/>
            </a:lvl7pPr>
            <a:lvl8pPr>
              <a:defRPr sz="800"/>
            </a:lvl8pPr>
            <a:lvl9pPr>
              <a:defRPr sz="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09855" y="730840"/>
            <a:ext cx="722831" cy="2388966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398187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30647" y="2444750"/>
            <a:ext cx="1318260" cy="288616"/>
          </a:xfrm>
        </p:spPr>
        <p:txBody>
          <a:bodyPr anchor="b"/>
          <a:lstStyle>
            <a:lvl1pPr algn="l">
              <a:defRPr sz="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30647" y="312061"/>
            <a:ext cx="1318260" cy="2095500"/>
          </a:xfrm>
        </p:spPr>
        <p:txBody>
          <a:bodyPr/>
          <a:lstStyle>
            <a:lvl1pPr marL="0" indent="0">
              <a:buNone/>
              <a:defRPr sz="1100"/>
            </a:lvl1pPr>
            <a:lvl2pPr marL="162403" indent="0">
              <a:buNone/>
              <a:defRPr sz="1000"/>
            </a:lvl2pPr>
            <a:lvl3pPr marL="324807" indent="0">
              <a:buNone/>
              <a:defRPr sz="900"/>
            </a:lvl3pPr>
            <a:lvl4pPr marL="487210" indent="0">
              <a:buNone/>
              <a:defRPr sz="800"/>
            </a:lvl4pPr>
            <a:lvl5pPr marL="649613" indent="0">
              <a:buNone/>
              <a:defRPr sz="800"/>
            </a:lvl5pPr>
            <a:lvl6pPr marL="812016" indent="0">
              <a:buNone/>
              <a:defRPr sz="800"/>
            </a:lvl6pPr>
            <a:lvl7pPr marL="974420" indent="0">
              <a:buNone/>
              <a:defRPr sz="800"/>
            </a:lvl7pPr>
            <a:lvl8pPr marL="1136823" indent="0">
              <a:buNone/>
              <a:defRPr sz="800"/>
            </a:lvl8pPr>
            <a:lvl9pPr marL="1299226" indent="0">
              <a:buNone/>
              <a:defRPr sz="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30647" y="2733369"/>
            <a:ext cx="1318260" cy="409882"/>
          </a:xfrm>
        </p:spPr>
        <p:txBody>
          <a:bodyPr/>
          <a:lstStyle>
            <a:lvl1pPr marL="0" indent="0">
              <a:buNone/>
              <a:defRPr sz="500"/>
            </a:lvl1pPr>
            <a:lvl2pPr marL="162403" indent="0">
              <a:buNone/>
              <a:defRPr sz="400"/>
            </a:lvl2pPr>
            <a:lvl3pPr marL="324807" indent="0">
              <a:buNone/>
              <a:defRPr sz="300"/>
            </a:lvl3pPr>
            <a:lvl4pPr marL="487210" indent="0">
              <a:buNone/>
              <a:defRPr sz="300"/>
            </a:lvl4pPr>
            <a:lvl5pPr marL="649613" indent="0">
              <a:buNone/>
              <a:defRPr sz="300"/>
            </a:lvl5pPr>
            <a:lvl6pPr marL="812016" indent="0">
              <a:buNone/>
              <a:defRPr sz="300"/>
            </a:lvl6pPr>
            <a:lvl7pPr marL="974420" indent="0">
              <a:buNone/>
              <a:defRPr sz="300"/>
            </a:lvl7pPr>
            <a:lvl8pPr marL="1136823" indent="0">
              <a:buNone/>
              <a:defRPr sz="300"/>
            </a:lvl8pPr>
            <a:lvl9pPr marL="1299226" indent="0">
              <a:buNone/>
              <a:defRPr sz="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90864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109855" y="139861"/>
            <a:ext cx="1977390" cy="582084"/>
          </a:xfrm>
          <a:prstGeom prst="rect">
            <a:avLst/>
          </a:prstGeom>
        </p:spPr>
        <p:txBody>
          <a:bodyPr vert="horz" lIns="32481" tIns="16240" rIns="32481" bIns="1624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9855" y="814919"/>
            <a:ext cx="1977390" cy="2304888"/>
          </a:xfrm>
          <a:prstGeom prst="rect">
            <a:avLst/>
          </a:prstGeom>
        </p:spPr>
        <p:txBody>
          <a:bodyPr vert="horz" lIns="32481" tIns="16240" rIns="32481" bIns="1624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109855" y="3237031"/>
            <a:ext cx="512657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l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4141341-ECA8-4100-95DA-E65A7B4321F7}" type="datetimeFigureOut">
              <a:rPr kumimoji="1" lang="ja-JP" altLang="en-US" smtClean="0"/>
              <a:t>2015/8/17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750676" y="3237031"/>
            <a:ext cx="695748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ct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1574588" y="3237031"/>
            <a:ext cx="512657" cy="185943"/>
          </a:xfrm>
          <a:prstGeom prst="rect">
            <a:avLst/>
          </a:prstGeom>
        </p:spPr>
        <p:txBody>
          <a:bodyPr vert="horz" lIns="32481" tIns="16240" rIns="32481" bIns="16240" rtlCol="0" anchor="ctr"/>
          <a:lstStyle>
            <a:lvl1pPr algn="r">
              <a:defRPr sz="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09B9FC-D25A-45E2-9663-EFE13AFBBF0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746838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24807" rtl="0" eaLnBrk="1" latinLnBrk="0" hangingPunct="1">
        <a:spcBef>
          <a:spcPct val="0"/>
        </a:spcBef>
        <a:buNone/>
        <a:defRPr kumimoji="1" sz="1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1802" indent="-1218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100" kern="1200">
          <a:solidFill>
            <a:schemeClr val="tx1"/>
          </a:solidFill>
          <a:latin typeface="+mn-lt"/>
          <a:ea typeface="+mn-ea"/>
          <a:cs typeface="+mn-cs"/>
        </a:defRPr>
      </a:lvl1pPr>
      <a:lvl2pPr marL="263905" indent="-1015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0600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568412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3081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89321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055621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218025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380428" indent="-81202" algn="l" defTabSz="324807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40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2pPr>
      <a:lvl3pPr marL="324807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3pPr>
      <a:lvl4pPr marL="48721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4pPr>
      <a:lvl5pPr marL="64961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5pPr>
      <a:lvl6pPr marL="81201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6pPr>
      <a:lvl7pPr marL="974420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7pPr>
      <a:lvl8pPr marL="1136823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8pPr>
      <a:lvl9pPr marL="1299226" algn="l" defTabSz="324807" rtl="0" eaLnBrk="1" latinLnBrk="0" hangingPunct="1">
        <a:defRPr kumimoji="1" sz="6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3"/>
          <p:cNvSpPr/>
          <p:nvPr/>
        </p:nvSpPr>
        <p:spPr>
          <a:xfrm>
            <a:off x="0" y="0"/>
            <a:ext cx="2196785" cy="3490751"/>
          </a:xfrm>
          <a:prstGeom prst="rect">
            <a:avLst/>
          </a:prstGeom>
          <a:noFill/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5" name="正方形/長方形 4"/>
          <p:cNvSpPr/>
          <p:nvPr/>
        </p:nvSpPr>
        <p:spPr>
          <a:xfrm>
            <a:off x="108000" y="108000"/>
            <a:ext cx="1980000" cy="3276000"/>
          </a:xfrm>
          <a:prstGeom prst="rect">
            <a:avLst/>
          </a:prstGeom>
          <a:noFill/>
          <a:ln w="127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6" name="正方形/長方形 5"/>
          <p:cNvSpPr/>
          <p:nvPr/>
        </p:nvSpPr>
        <p:spPr>
          <a:xfrm>
            <a:off x="216000" y="216000"/>
            <a:ext cx="1764000" cy="3060000"/>
          </a:xfrm>
          <a:prstGeom prst="rect">
            <a:avLst/>
          </a:prstGeom>
          <a:noFill/>
          <a:ln w="127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7" name="正方形/長方形 6"/>
          <p:cNvSpPr/>
          <p:nvPr/>
        </p:nvSpPr>
        <p:spPr>
          <a:xfrm>
            <a:off x="237765" y="201036"/>
            <a:ext cx="1721193" cy="400578"/>
          </a:xfrm>
          <a:prstGeom prst="rect">
            <a:avLst/>
          </a:prstGeom>
          <a:solidFill>
            <a:schemeClr val="bg1"/>
          </a:solidFill>
          <a:ln w="127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このテンプレートは名刺サイズ（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55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×91</a:t>
            </a: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1" name="PubRRectCallout"/>
          <p:cNvSpPr>
            <a:spLocks noEditPoints="1" noChangeArrowheads="1"/>
          </p:cNvSpPr>
          <p:nvPr/>
        </p:nvSpPr>
        <p:spPr bwMode="auto">
          <a:xfrm>
            <a:off x="306786" y="688314"/>
            <a:ext cx="1585309" cy="57225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chemeClr val="tx1"/>
            </a:solidFill>
            <a:miter lim="800000"/>
            <a:headEnd/>
            <a:tailEnd/>
          </a:ln>
          <a:effectLst>
            <a:outerShdw dist="25400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</a:t>
            </a:r>
            <a:endParaRPr lang="en-US" altLang="ja-JP" sz="500" b="1" dirty="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黒の枠（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61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×97</a:t>
            </a:r>
            <a:r>
              <a:rPr lang="ja-JP" altLang="en-US" sz="500" b="1" dirty="0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㎜）で作成しています。</a:t>
            </a:r>
          </a:p>
        </p:txBody>
      </p:sp>
      <p:cxnSp>
        <p:nvCxnSpPr>
          <p:cNvPr id="9" name="直線矢印コネクタ 8"/>
          <p:cNvCxnSpPr/>
          <p:nvPr/>
        </p:nvCxnSpPr>
        <p:spPr>
          <a:xfrm>
            <a:off x="0" y="1288396"/>
            <a:ext cx="2196785" cy="0"/>
          </a:xfrm>
          <a:prstGeom prst="straightConnector1">
            <a:avLst/>
          </a:prstGeom>
          <a:ln w="127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PubRRectCallout"/>
          <p:cNvSpPr>
            <a:spLocks noEditPoints="1" noChangeArrowheads="1"/>
          </p:cNvSpPr>
          <p:nvPr/>
        </p:nvSpPr>
        <p:spPr bwMode="auto">
          <a:xfrm>
            <a:off x="305707" y="1379100"/>
            <a:ext cx="1585309" cy="572254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FF0000"/>
            </a:solidFill>
            <a:miter lim="800000"/>
            <a:headEnd/>
            <a:tailEnd/>
          </a:ln>
          <a:effectLst>
            <a:outerShdw dist="25400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の仕上がりサイズ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は</a:t>
            </a:r>
            <a:endParaRPr lang="en-US" altLang="ja-JP" sz="500" b="1" dirty="0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赤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の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枠（</a:t>
            </a:r>
            <a:r>
              <a:rPr lang="en-US" altLang="ja-JP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55㎜×91㎜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</a:t>
            </a:r>
            <a:r>
              <a:rPr lang="ja-JP" altLang="en-US" sz="500" b="1" dirty="0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で作成</a:t>
            </a:r>
            <a:r>
              <a:rPr lang="ja-JP" altLang="en-US" sz="5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しています。</a:t>
            </a:r>
          </a:p>
        </p:txBody>
      </p:sp>
      <p:cxnSp>
        <p:nvCxnSpPr>
          <p:cNvPr id="13" name="直線矢印コネクタ 12"/>
          <p:cNvCxnSpPr/>
          <p:nvPr/>
        </p:nvCxnSpPr>
        <p:spPr>
          <a:xfrm>
            <a:off x="108000" y="1980000"/>
            <a:ext cx="1980000" cy="0"/>
          </a:xfrm>
          <a:prstGeom prst="straightConnector1">
            <a:avLst/>
          </a:prstGeom>
          <a:ln w="127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PubRRectCallout"/>
          <p:cNvSpPr>
            <a:spLocks noEditPoints="1" noChangeArrowheads="1"/>
          </p:cNvSpPr>
          <p:nvPr/>
        </p:nvSpPr>
        <p:spPr bwMode="auto">
          <a:xfrm>
            <a:off x="305707" y="2175420"/>
            <a:ext cx="1585309" cy="68670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12700">
            <a:solidFill>
              <a:srgbClr val="0070C0"/>
            </a:solidFill>
            <a:miter lim="800000"/>
            <a:headEnd/>
            <a:tailEnd/>
          </a:ln>
          <a:effectLst>
            <a:outerShdw dist="25400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文字・イラスト・写真の絵柄等、仕上がりで切れてはいけない部分は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49㎜×85㎜</a:t>
            </a:r>
            <a:r>
              <a:rPr lang="ja-JP" altLang="en-US" sz="500" b="1" dirty="0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  <a:endParaRPr lang="ja-JP" altLang="en-US" sz="5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</p:txBody>
      </p:sp>
      <p:cxnSp>
        <p:nvCxnSpPr>
          <p:cNvPr id="15" name="直線矢印コネクタ 14"/>
          <p:cNvCxnSpPr/>
          <p:nvPr/>
        </p:nvCxnSpPr>
        <p:spPr>
          <a:xfrm>
            <a:off x="216000" y="2918497"/>
            <a:ext cx="1764000" cy="0"/>
          </a:xfrm>
          <a:prstGeom prst="straightConnector1">
            <a:avLst/>
          </a:prstGeom>
          <a:ln w="127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40446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TSUKAMOTO\Desktop\アスクル追加素材\アスクル名刺追加19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279400"/>
            <a:ext cx="2381250" cy="32131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テキスト ボックス 6"/>
          <p:cNvSpPr txBox="1"/>
          <p:nvPr/>
        </p:nvSpPr>
        <p:spPr>
          <a:xfrm>
            <a:off x="234454" y="2479020"/>
            <a:ext cx="142539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輸入雑貨</a:t>
            </a:r>
            <a:r>
              <a:rPr lang="ja-JP" altLang="en-US" sz="105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屋</a:t>
            </a:r>
            <a:r>
              <a:rPr kumimoji="1" lang="ja-JP" altLang="en-US" sz="105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 アスクル</a:t>
            </a:r>
            <a:endParaRPr kumimoji="1" lang="ja-JP" altLang="en-US" sz="1050" dirty="0">
              <a:solidFill>
                <a:schemeClr val="bg1"/>
              </a:solidFill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34454" y="1396663"/>
            <a:ext cx="954107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200" dirty="0" smtClean="0">
                <a:latin typeface="小塚ゴシック Pro B" pitchFamily="34" charset="-128"/>
                <a:ea typeface="小塚ゴシック Pro B" pitchFamily="34" charset="-128"/>
              </a:rPr>
              <a:t>鈴木　健太</a:t>
            </a:r>
            <a:endParaRPr kumimoji="1" lang="ja-JP" altLang="en-US" sz="12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234454" y="2663190"/>
            <a:ext cx="1897999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〒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123-4567</a:t>
            </a:r>
            <a:endParaRPr lang="en-US" altLang="ja-JP" sz="700" dirty="0">
              <a:solidFill>
                <a:schemeClr val="bg1"/>
              </a:solidFill>
              <a:latin typeface="小塚ゴシック Pro B" pitchFamily="34" charset="-128"/>
              <a:ea typeface="小塚ゴシック Pro B" pitchFamily="34" charset="-128"/>
            </a:endParaRPr>
          </a:p>
          <a:p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東京都江東区豊洲3-2-3</a:t>
            </a:r>
            <a:endParaRPr lang="en-US" altLang="ja-JP" sz="700" dirty="0">
              <a:solidFill>
                <a:schemeClr val="bg1"/>
              </a:solidFill>
              <a:latin typeface="小塚ゴシック Pro B" pitchFamily="34" charset="-128"/>
              <a:ea typeface="小塚ゴシック Pro B" pitchFamily="34" charset="-128"/>
            </a:endParaRPr>
          </a:p>
          <a:p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TEL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1111</a:t>
            </a:r>
            <a:endParaRPr lang="en-US" altLang="ja-JP" sz="700" dirty="0">
              <a:solidFill>
                <a:schemeClr val="bg1"/>
              </a:solidFill>
              <a:latin typeface="小塚ゴシック Pro B" pitchFamily="34" charset="-128"/>
              <a:ea typeface="小塚ゴシック Pro B" pitchFamily="34" charset="-128"/>
            </a:endParaRPr>
          </a:p>
          <a:p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FAX</a:t>
            </a:r>
            <a:r>
              <a:rPr lang="en-US" altLang="ja-JP" sz="7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. </a:t>
            </a:r>
            <a:r>
              <a:rPr lang="ja-JP" altLang="en-US" sz="7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03-</a:t>
            </a:r>
            <a:r>
              <a:rPr lang="en-US" altLang="ja-JP" sz="7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700" dirty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700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1111</a:t>
            </a:r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234454" y="1242194"/>
            <a:ext cx="697627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800" dirty="0" smtClean="0">
                <a:latin typeface="小塚ゴシック Pro B" pitchFamily="34" charset="-128"/>
                <a:ea typeface="小塚ゴシック Pro B" pitchFamily="34" charset="-128"/>
              </a:rPr>
              <a:t>代表取締役</a:t>
            </a:r>
            <a:endParaRPr kumimoji="1" lang="ja-JP" altLang="en-US" sz="800" dirty="0">
              <a:latin typeface="小塚ゴシック Pro B" pitchFamily="34" charset="-128"/>
              <a:ea typeface="小塚ゴシック Pro 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351042881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128</Words>
  <Application>Microsoft Office PowerPoint</Application>
  <PresentationFormat>ユーザー設定</PresentationFormat>
  <Paragraphs>18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小塚ゴシック Pro B</vt:lpstr>
      <vt:lpstr>Arial</vt:lpstr>
      <vt:lpstr>Calibri</vt:lpstr>
      <vt:lpstr>Office ​​テーマ</vt:lpstr>
      <vt:lpstr>PowerPoint プレゼンテーション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2015-08-13T04:02:38Z</dcterms:created>
  <dcterms:modified xsi:type="dcterms:W3CDTF">2015-08-17T13:07:21Z</dcterms:modified>
</cp:coreProperties>
</file>

<file path=docProps/thumbnail.jpeg>
</file>