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03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TSUKAMOTO\Desktop\アスクル追加素材\アスクル名刺追加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" y="8691"/>
            <a:ext cx="3492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74683" y="1458590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焼肉 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</a:t>
            </a:r>
            <a:endParaRPr kumimoji="1" lang="ja-JP" altLang="en-US" sz="10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75303" y="1632803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4684" y="96556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4683" y="82663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2015-08-13T03:57:03Z</dcterms:created>
  <dcterms:modified xsi:type="dcterms:W3CDTF">2015-08-13T03:57:07Z</dcterms:modified>
</cp:coreProperties>
</file>