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1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350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TSUKAMOTO\Desktop\アスクル追加素材\アスクル名刺追加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2190750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20507" y="2178298"/>
            <a:ext cx="11560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ネイル アスクル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1494" y="147912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9550" y="2375158"/>
            <a:ext cx="189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東京都江東区豊洲3-2-3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49736" y="1324655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42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2015-08-13T03:59:49Z</dcterms:created>
  <dcterms:modified xsi:type="dcterms:W3CDTF">2015-08-13T03:59:51Z</dcterms:modified>
</cp:coreProperties>
</file>