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7" r:id="rId3"/>
  </p:sldIdLst>
  <p:sldSz cx="2197100" cy="3492500"/>
  <p:notesSz cx="6858000" cy="9144000"/>
  <p:defaultTextStyle>
    <a:defPPr>
      <a:defRPr lang="ja-JP"/>
    </a:defPPr>
    <a:lvl1pPr marL="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6240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24807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8721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4961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81201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74420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136823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99226" algn="l" defTabSz="324807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3426" y="-870"/>
      </p:cViewPr>
      <p:guideLst>
        <p:guide orient="horz" pos="1102"/>
        <p:guide pos="6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4783" y="1084939"/>
            <a:ext cx="1867535" cy="7486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9565" y="1979085"/>
            <a:ext cx="1537970" cy="8925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62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248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872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496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812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74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36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992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3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726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92898" y="139863"/>
            <a:ext cx="494348" cy="297994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9856" y="139863"/>
            <a:ext cx="1446424" cy="297994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38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08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3556" y="2244256"/>
            <a:ext cx="1867535" cy="693649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3556" y="1480272"/>
            <a:ext cx="1867535" cy="763983"/>
          </a:xfrm>
        </p:spPr>
        <p:txBody>
          <a:bodyPr anchor="b"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62403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2480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8721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4961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81201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74420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13682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9922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240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9855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116860" y="814919"/>
            <a:ext cx="970386" cy="2304888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9695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781772"/>
            <a:ext cx="970767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855" y="1107576"/>
            <a:ext cx="970767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116097" y="781772"/>
            <a:ext cx="971149" cy="325805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62403" indent="0">
              <a:buNone/>
              <a:defRPr sz="800" b="1"/>
            </a:lvl2pPr>
            <a:lvl3pPr marL="324807" indent="0">
              <a:buNone/>
              <a:defRPr sz="600" b="1"/>
            </a:lvl3pPr>
            <a:lvl4pPr marL="487210" indent="0">
              <a:buNone/>
              <a:defRPr sz="500" b="1"/>
            </a:lvl4pPr>
            <a:lvl5pPr marL="649613" indent="0">
              <a:buNone/>
              <a:defRPr sz="500" b="1"/>
            </a:lvl5pPr>
            <a:lvl6pPr marL="812016" indent="0">
              <a:buNone/>
              <a:defRPr sz="500" b="1"/>
            </a:lvl6pPr>
            <a:lvl7pPr marL="974420" indent="0">
              <a:buNone/>
              <a:defRPr sz="500" b="1"/>
            </a:lvl7pPr>
            <a:lvl8pPr marL="1136823" indent="0">
              <a:buNone/>
              <a:defRPr sz="500" b="1"/>
            </a:lvl8pPr>
            <a:lvl9pPr marL="1299226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116097" y="1107576"/>
            <a:ext cx="971149" cy="2012231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6028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1924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223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9855" y="139053"/>
            <a:ext cx="722831" cy="591784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59005" y="139055"/>
            <a:ext cx="1228240" cy="298075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9855" y="730840"/>
            <a:ext cx="722831" cy="2388966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18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30647" y="2444750"/>
            <a:ext cx="1318260" cy="288616"/>
          </a:xfrm>
        </p:spPr>
        <p:txBody>
          <a:bodyPr anchor="b"/>
          <a:lstStyle>
            <a:lvl1pPr algn="l">
              <a:defRPr sz="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30647" y="312061"/>
            <a:ext cx="1318260" cy="2095500"/>
          </a:xfrm>
        </p:spPr>
        <p:txBody>
          <a:bodyPr/>
          <a:lstStyle>
            <a:lvl1pPr marL="0" indent="0">
              <a:buNone/>
              <a:defRPr sz="1100"/>
            </a:lvl1pPr>
            <a:lvl2pPr marL="162403" indent="0">
              <a:buNone/>
              <a:defRPr sz="1000"/>
            </a:lvl2pPr>
            <a:lvl3pPr marL="324807" indent="0">
              <a:buNone/>
              <a:defRPr sz="900"/>
            </a:lvl3pPr>
            <a:lvl4pPr marL="487210" indent="0">
              <a:buNone/>
              <a:defRPr sz="800"/>
            </a:lvl4pPr>
            <a:lvl5pPr marL="649613" indent="0">
              <a:buNone/>
              <a:defRPr sz="800"/>
            </a:lvl5pPr>
            <a:lvl6pPr marL="812016" indent="0">
              <a:buNone/>
              <a:defRPr sz="800"/>
            </a:lvl6pPr>
            <a:lvl7pPr marL="974420" indent="0">
              <a:buNone/>
              <a:defRPr sz="800"/>
            </a:lvl7pPr>
            <a:lvl8pPr marL="1136823" indent="0">
              <a:buNone/>
              <a:defRPr sz="800"/>
            </a:lvl8pPr>
            <a:lvl9pPr marL="1299226" indent="0">
              <a:buNone/>
              <a:defRPr sz="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30647" y="2733369"/>
            <a:ext cx="1318260" cy="409882"/>
          </a:xfrm>
        </p:spPr>
        <p:txBody>
          <a:bodyPr/>
          <a:lstStyle>
            <a:lvl1pPr marL="0" indent="0">
              <a:buNone/>
              <a:defRPr sz="500"/>
            </a:lvl1pPr>
            <a:lvl2pPr marL="162403" indent="0">
              <a:buNone/>
              <a:defRPr sz="400"/>
            </a:lvl2pPr>
            <a:lvl3pPr marL="324807" indent="0">
              <a:buNone/>
              <a:defRPr sz="300"/>
            </a:lvl3pPr>
            <a:lvl4pPr marL="487210" indent="0">
              <a:buNone/>
              <a:defRPr sz="300"/>
            </a:lvl4pPr>
            <a:lvl5pPr marL="649613" indent="0">
              <a:buNone/>
              <a:defRPr sz="300"/>
            </a:lvl5pPr>
            <a:lvl6pPr marL="812016" indent="0">
              <a:buNone/>
              <a:defRPr sz="300"/>
            </a:lvl6pPr>
            <a:lvl7pPr marL="974420" indent="0">
              <a:buNone/>
              <a:defRPr sz="300"/>
            </a:lvl7pPr>
            <a:lvl8pPr marL="1136823" indent="0">
              <a:buNone/>
              <a:defRPr sz="300"/>
            </a:lvl8pPr>
            <a:lvl9pPr marL="1299226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864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09855" y="139861"/>
            <a:ext cx="1977390" cy="582084"/>
          </a:xfrm>
          <a:prstGeom prst="rect">
            <a:avLst/>
          </a:prstGeom>
        </p:spPr>
        <p:txBody>
          <a:bodyPr vert="horz" lIns="32481" tIns="16240" rIns="32481" bIns="1624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9855" y="814919"/>
            <a:ext cx="1977390" cy="2304888"/>
          </a:xfrm>
          <a:prstGeom prst="rect">
            <a:avLst/>
          </a:prstGeom>
        </p:spPr>
        <p:txBody>
          <a:bodyPr vert="horz" lIns="32481" tIns="16240" rIns="32481" bIns="1624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09855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141341-ECA8-4100-95DA-E65A7B4321F7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750676" y="3237031"/>
            <a:ext cx="695748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574588" y="3237031"/>
            <a:ext cx="512657" cy="185943"/>
          </a:xfrm>
          <a:prstGeom prst="rect">
            <a:avLst/>
          </a:prstGeom>
        </p:spPr>
        <p:txBody>
          <a:bodyPr vert="horz" lIns="32481" tIns="16240" rIns="32481" bIns="1624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9B9FC-D25A-45E2-9663-EFE13AFBBF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68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24807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1802" indent="-1218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3905" indent="-1015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0600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68412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3081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89321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055621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218025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380428" indent="-81202" algn="l" defTabSz="324807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40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24807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8721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61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1201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74420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36823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9226" algn="l" defTabSz="324807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2196785" cy="34907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8000"/>
            <a:ext cx="1980000" cy="3276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1764000" cy="3060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37765" y="201036"/>
            <a:ext cx="1721193" cy="400578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このテンプレートは名刺サイズ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55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×91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306786" y="688314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黒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61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×97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1288396"/>
            <a:ext cx="2196785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305707" y="1379100"/>
            <a:ext cx="1585309" cy="57225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の仕上がりサイズ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は</a:t>
            </a:r>
            <a:endParaRPr lang="en-US" altLang="ja-JP" sz="500" b="1" dirty="0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赤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55㎜×91㎜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で作成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980000"/>
            <a:ext cx="198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305707" y="2175420"/>
            <a:ext cx="1585309" cy="68670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49㎜×85㎜</a:t>
            </a:r>
            <a:r>
              <a:rPr lang="ja-JP" altLang="en-US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  <a:endParaRPr lang="ja-JP" altLang="en-US" sz="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2918497"/>
            <a:ext cx="176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75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mac-share\塚本\アスクル名刺\2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96313" y="666750"/>
            <a:ext cx="3589338" cy="22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234842" y="2250306"/>
            <a:ext cx="126188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050" dirty="0" smtClean="0">
                <a:latin typeface="小塚ゴシック Pro B" pitchFamily="34" charset="-128"/>
                <a:ea typeface="小塚ゴシック Pro B" pitchFamily="34" charset="-128"/>
              </a:rPr>
              <a:t>アスクル株式会社</a:t>
            </a:r>
            <a:endParaRPr kumimoji="1" lang="ja-JP" altLang="en-US" sz="105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4841" y="96174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>
                <a:latin typeface="小塚ゴシック Pro B" pitchFamily="34" charset="-128"/>
                <a:ea typeface="小塚ゴシック Pro B" pitchFamily="34" charset="-128"/>
              </a:rPr>
              <a:t>鈴木　健太</a:t>
            </a:r>
            <a:endParaRPr kumimoji="1" lang="ja-JP" altLang="en-US" sz="12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34841" y="2466330"/>
            <a:ext cx="18718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〒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123-4567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　東京都江東区豊洲3-2-3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TEL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 smtClean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FAX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. 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03-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1234</a:t>
            </a:r>
            <a:r>
              <a:rPr lang="ja-JP" altLang="en-US" sz="700" dirty="0">
                <a:latin typeface="小塚ゴシック Pro B" pitchFamily="34" charset="-128"/>
                <a:ea typeface="小塚ゴシック Pro B" pitchFamily="34" charset="-128"/>
              </a:rPr>
              <a:t>-</a:t>
            </a:r>
            <a:r>
              <a:rPr lang="en-US" altLang="ja-JP" sz="700" dirty="0">
                <a:latin typeface="小塚ゴシック Pro B" pitchFamily="34" charset="-128"/>
                <a:ea typeface="小塚ゴシック Pro B" pitchFamily="34" charset="-128"/>
              </a:rPr>
              <a:t>1111</a:t>
            </a:r>
            <a:endParaRPr lang="en-US" altLang="ja-JP" sz="700" dirty="0" smtClean="0">
              <a:latin typeface="小塚ゴシック Pro B" pitchFamily="34" charset="-128"/>
              <a:ea typeface="小塚ゴシック Pro B" pitchFamily="34" charset="-128"/>
            </a:endParaRPr>
          </a:p>
          <a:p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E-mail : </a:t>
            </a:r>
            <a:r>
              <a:rPr lang="en-US" altLang="ja-JP" sz="700" dirty="0" err="1" smtClean="0">
                <a:latin typeface="小塚ゴシック Pro B" pitchFamily="34" charset="-128"/>
                <a:ea typeface="小塚ゴシック Pro B" pitchFamily="34" charset="-128"/>
              </a:rPr>
              <a:t>askul</a:t>
            </a:r>
            <a:r>
              <a:rPr lang="en-US" altLang="ja-JP" sz="700" dirty="0" smtClean="0">
                <a:latin typeface="小塚ゴシック Pro B" pitchFamily="34" charset="-128"/>
                <a:ea typeface="小塚ゴシック Pro B" pitchFamily="34" charset="-128"/>
              </a:rPr>
              <a:t>@.com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34842" y="738718"/>
            <a:ext cx="6976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代表取締役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4842" y="1170186"/>
            <a:ext cx="8483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 smtClean="0">
                <a:latin typeface="小塚ゴシック Pro B" pitchFamily="34" charset="-128"/>
                <a:ea typeface="小塚ゴシック Pro B" pitchFamily="34" charset="-128"/>
              </a:rPr>
              <a:t>Kenta</a:t>
            </a:r>
            <a:r>
              <a:rPr kumimoji="1" lang="ja-JP" altLang="en-US" sz="800" dirty="0" smtClean="0">
                <a:latin typeface="小塚ゴシック Pro B" pitchFamily="34" charset="-128"/>
                <a:ea typeface="小塚ゴシック Pro B" pitchFamily="34" charset="-128"/>
              </a:rPr>
              <a:t>　</a:t>
            </a:r>
            <a:r>
              <a:rPr kumimoji="1" lang="en-US" altLang="ja-JP" sz="800" dirty="0" err="1" smtClean="0">
                <a:latin typeface="小塚ゴシック Pro B" pitchFamily="34" charset="-128"/>
                <a:ea typeface="小塚ゴシック Pro B" pitchFamily="34" charset="-128"/>
              </a:rPr>
              <a:t>Suziki</a:t>
            </a:r>
            <a:endParaRPr kumimoji="1" lang="ja-JP" altLang="en-US" sz="800" dirty="0">
              <a:latin typeface="小塚ゴシック Pro B" pitchFamily="34" charset="-128"/>
              <a:ea typeface="小塚ゴシック Pro B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32975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ユーザー設定</PresentationFormat>
  <Paragraphs>19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2015-08-13T03:38:34Z</dcterms:created>
  <dcterms:modified xsi:type="dcterms:W3CDTF">2015-08-13T03:38:42Z</dcterms:modified>
</cp:coreProperties>
</file>