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0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SUKAMOTO\Desktop\アスクル追加素材\アスクル名刺追加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0088"/>
            <a:ext cx="2193925" cy="279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20507" y="2178298"/>
            <a:ext cx="11560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ホテル アスクル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4" y="115537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375158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6" y="1000909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2015-08-13T03:59:06Z</dcterms:created>
  <dcterms:modified xsi:type="dcterms:W3CDTF">2015-08-13T03:59:08Z</dcterms:modified>
</cp:coreProperties>
</file>