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16" y="-1278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510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TSUKAMOTO\Desktop\アスクル追加素材\アスクル名刺追加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" y="246062"/>
            <a:ext cx="3492500" cy="195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05470" y="1386582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小塚ゴシック Pro B" pitchFamily="34" charset="-128"/>
                <a:ea typeface="小塚ゴシック Pro B" pitchFamily="34" charset="-128"/>
              </a:rPr>
              <a:t>アスクルマッサージ</a:t>
            </a:r>
            <a:endParaRPr kumimoji="1" lang="ja-JP" altLang="en-US" sz="1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06090" y="1560795"/>
            <a:ext cx="18750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江東区豊洲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5471" y="949449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5470" y="810518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758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Office PowerPoint</Application>
  <PresentationFormat>ユーザー設定</PresentationFormat>
  <Paragraphs>14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2015-08-13T03:45:22Z</dcterms:created>
  <dcterms:modified xsi:type="dcterms:W3CDTF">2015-08-13T03:45:25Z</dcterms:modified>
</cp:coreProperties>
</file>