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7" r:id="rId2"/>
    <p:sldId id="256" r:id="rId3"/>
  </p:sldIdLst>
  <p:sldSz cx="3492500" cy="2197100"/>
  <p:notesSz cx="6858000" cy="9144000"/>
  <p:defaultTextStyle>
    <a:defPPr>
      <a:defRPr lang="ja-JP"/>
    </a:defPPr>
    <a:lvl1pPr marL="0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1pPr>
    <a:lvl2pPr marL="162403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2pPr>
    <a:lvl3pPr marL="324807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3pPr>
    <a:lvl4pPr marL="487210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4pPr>
    <a:lvl5pPr marL="649613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5pPr>
    <a:lvl6pPr marL="812016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6pPr>
    <a:lvl7pPr marL="974420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7pPr>
    <a:lvl8pPr marL="1136823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8pPr>
    <a:lvl9pPr marL="1299226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916" y="-1278"/>
      </p:cViewPr>
      <p:guideLst>
        <p:guide orient="horz" pos="693"/>
        <p:guide pos="11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61938" y="682525"/>
            <a:ext cx="2968625" cy="47095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23875" y="1245024"/>
            <a:ext cx="2444750" cy="56148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624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248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872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496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8120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744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1368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992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18385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87263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2532063" y="87986"/>
            <a:ext cx="785813" cy="187465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74626" y="87986"/>
            <a:ext cx="2299229" cy="187465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03883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1087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75884" y="1411841"/>
            <a:ext cx="2968625" cy="436368"/>
          </a:xfrm>
        </p:spPr>
        <p:txBody>
          <a:bodyPr anchor="t"/>
          <a:lstStyle>
            <a:lvl1pPr algn="l">
              <a:defRPr sz="14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75884" y="931225"/>
            <a:ext cx="2968625" cy="480615"/>
          </a:xfrm>
        </p:spPr>
        <p:txBody>
          <a:bodyPr anchor="b"/>
          <a:lstStyle>
            <a:lvl1pPr marL="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1pPr>
            <a:lvl2pPr marL="162403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2pPr>
            <a:lvl3pPr marL="324807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3pPr>
            <a:lvl4pPr marL="487210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4pPr>
            <a:lvl5pPr marL="64961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5pPr>
            <a:lvl6pPr marL="812016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6pPr>
            <a:lvl7pPr marL="974420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7pPr>
            <a:lvl8pPr marL="113682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8pPr>
            <a:lvl9pPr marL="1299226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12402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74625" y="512658"/>
            <a:ext cx="1542521" cy="1449984"/>
          </a:xfrm>
        </p:spPr>
        <p:txBody>
          <a:bodyPr/>
          <a:lstStyle>
            <a:lvl1pPr>
              <a:defRPr sz="1000"/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775355" y="512658"/>
            <a:ext cx="1542521" cy="1449984"/>
          </a:xfrm>
        </p:spPr>
        <p:txBody>
          <a:bodyPr/>
          <a:lstStyle>
            <a:lvl1pPr>
              <a:defRPr sz="1000"/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695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74625" y="491805"/>
            <a:ext cx="1543127" cy="204961"/>
          </a:xfrm>
        </p:spPr>
        <p:txBody>
          <a:bodyPr anchor="b"/>
          <a:lstStyle>
            <a:lvl1pPr marL="0" indent="0">
              <a:buNone/>
              <a:defRPr sz="900" b="1"/>
            </a:lvl1pPr>
            <a:lvl2pPr marL="162403" indent="0">
              <a:buNone/>
              <a:defRPr sz="800" b="1"/>
            </a:lvl2pPr>
            <a:lvl3pPr marL="324807" indent="0">
              <a:buNone/>
              <a:defRPr sz="600" b="1"/>
            </a:lvl3pPr>
            <a:lvl4pPr marL="487210" indent="0">
              <a:buNone/>
              <a:defRPr sz="500" b="1"/>
            </a:lvl4pPr>
            <a:lvl5pPr marL="649613" indent="0">
              <a:buNone/>
              <a:defRPr sz="500" b="1"/>
            </a:lvl5pPr>
            <a:lvl6pPr marL="812016" indent="0">
              <a:buNone/>
              <a:defRPr sz="500" b="1"/>
            </a:lvl6pPr>
            <a:lvl7pPr marL="974420" indent="0">
              <a:buNone/>
              <a:defRPr sz="500" b="1"/>
            </a:lvl7pPr>
            <a:lvl8pPr marL="1136823" indent="0">
              <a:buNone/>
              <a:defRPr sz="500" b="1"/>
            </a:lvl8pPr>
            <a:lvl9pPr marL="1299226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74625" y="696766"/>
            <a:ext cx="1543127" cy="1265876"/>
          </a:xfrm>
        </p:spPr>
        <p:txBody>
          <a:bodyPr/>
          <a:lstStyle>
            <a:lvl1pPr>
              <a:defRPr sz="900"/>
            </a:lvl1pPr>
            <a:lvl2pPr>
              <a:defRPr sz="8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774142" y="491805"/>
            <a:ext cx="1543734" cy="204961"/>
          </a:xfrm>
        </p:spPr>
        <p:txBody>
          <a:bodyPr anchor="b"/>
          <a:lstStyle>
            <a:lvl1pPr marL="0" indent="0">
              <a:buNone/>
              <a:defRPr sz="900" b="1"/>
            </a:lvl1pPr>
            <a:lvl2pPr marL="162403" indent="0">
              <a:buNone/>
              <a:defRPr sz="800" b="1"/>
            </a:lvl2pPr>
            <a:lvl3pPr marL="324807" indent="0">
              <a:buNone/>
              <a:defRPr sz="600" b="1"/>
            </a:lvl3pPr>
            <a:lvl4pPr marL="487210" indent="0">
              <a:buNone/>
              <a:defRPr sz="500" b="1"/>
            </a:lvl4pPr>
            <a:lvl5pPr marL="649613" indent="0">
              <a:buNone/>
              <a:defRPr sz="500" b="1"/>
            </a:lvl5pPr>
            <a:lvl6pPr marL="812016" indent="0">
              <a:buNone/>
              <a:defRPr sz="500" b="1"/>
            </a:lvl6pPr>
            <a:lvl7pPr marL="974420" indent="0">
              <a:buNone/>
              <a:defRPr sz="500" b="1"/>
            </a:lvl7pPr>
            <a:lvl8pPr marL="1136823" indent="0">
              <a:buNone/>
              <a:defRPr sz="500" b="1"/>
            </a:lvl8pPr>
            <a:lvl9pPr marL="1299226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774142" y="696766"/>
            <a:ext cx="1543734" cy="1265876"/>
          </a:xfrm>
        </p:spPr>
        <p:txBody>
          <a:bodyPr/>
          <a:lstStyle>
            <a:lvl1pPr>
              <a:defRPr sz="900"/>
            </a:lvl1pPr>
            <a:lvl2pPr>
              <a:defRPr sz="8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6028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19242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9223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4625" y="87477"/>
            <a:ext cx="1149009" cy="372286"/>
          </a:xfrm>
        </p:spPr>
        <p:txBody>
          <a:bodyPr anchor="b"/>
          <a:lstStyle>
            <a:lvl1pPr algn="l">
              <a:defRPr sz="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365471" y="87478"/>
            <a:ext cx="1952404" cy="1875164"/>
          </a:xfrm>
        </p:spPr>
        <p:txBody>
          <a:bodyPr/>
          <a:lstStyle>
            <a:lvl1pPr>
              <a:defRPr sz="1100"/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4625" y="459764"/>
            <a:ext cx="1149009" cy="1502877"/>
          </a:xfrm>
        </p:spPr>
        <p:txBody>
          <a:bodyPr/>
          <a:lstStyle>
            <a:lvl1pPr marL="0" indent="0">
              <a:buNone/>
              <a:defRPr sz="500"/>
            </a:lvl1pPr>
            <a:lvl2pPr marL="162403" indent="0">
              <a:buNone/>
              <a:defRPr sz="400"/>
            </a:lvl2pPr>
            <a:lvl3pPr marL="324807" indent="0">
              <a:buNone/>
              <a:defRPr sz="300"/>
            </a:lvl3pPr>
            <a:lvl4pPr marL="487210" indent="0">
              <a:buNone/>
              <a:defRPr sz="300"/>
            </a:lvl4pPr>
            <a:lvl5pPr marL="649613" indent="0">
              <a:buNone/>
              <a:defRPr sz="300"/>
            </a:lvl5pPr>
            <a:lvl6pPr marL="812016" indent="0">
              <a:buNone/>
              <a:defRPr sz="300"/>
            </a:lvl6pPr>
            <a:lvl7pPr marL="974420" indent="0">
              <a:buNone/>
              <a:defRPr sz="300"/>
            </a:lvl7pPr>
            <a:lvl8pPr marL="1136823" indent="0">
              <a:buNone/>
              <a:defRPr sz="300"/>
            </a:lvl8pPr>
            <a:lvl9pPr marL="1299226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9818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4555" y="1537970"/>
            <a:ext cx="2095500" cy="181566"/>
          </a:xfrm>
        </p:spPr>
        <p:txBody>
          <a:bodyPr anchor="b"/>
          <a:lstStyle>
            <a:lvl1pPr algn="l">
              <a:defRPr sz="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684555" y="196315"/>
            <a:ext cx="2095500" cy="1318260"/>
          </a:xfrm>
        </p:spPr>
        <p:txBody>
          <a:bodyPr/>
          <a:lstStyle>
            <a:lvl1pPr marL="0" indent="0">
              <a:buNone/>
              <a:defRPr sz="1100"/>
            </a:lvl1pPr>
            <a:lvl2pPr marL="162403" indent="0">
              <a:buNone/>
              <a:defRPr sz="1000"/>
            </a:lvl2pPr>
            <a:lvl3pPr marL="324807" indent="0">
              <a:buNone/>
              <a:defRPr sz="900"/>
            </a:lvl3pPr>
            <a:lvl4pPr marL="487210" indent="0">
              <a:buNone/>
              <a:defRPr sz="800"/>
            </a:lvl4pPr>
            <a:lvl5pPr marL="649613" indent="0">
              <a:buNone/>
              <a:defRPr sz="800"/>
            </a:lvl5pPr>
            <a:lvl6pPr marL="812016" indent="0">
              <a:buNone/>
              <a:defRPr sz="800"/>
            </a:lvl6pPr>
            <a:lvl7pPr marL="974420" indent="0">
              <a:buNone/>
              <a:defRPr sz="800"/>
            </a:lvl7pPr>
            <a:lvl8pPr marL="1136823" indent="0">
              <a:buNone/>
              <a:defRPr sz="800"/>
            </a:lvl8pPr>
            <a:lvl9pPr marL="1299226" indent="0">
              <a:buNone/>
              <a:defRPr sz="8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84555" y="1719537"/>
            <a:ext cx="2095500" cy="257853"/>
          </a:xfrm>
        </p:spPr>
        <p:txBody>
          <a:bodyPr/>
          <a:lstStyle>
            <a:lvl1pPr marL="0" indent="0">
              <a:buNone/>
              <a:defRPr sz="500"/>
            </a:lvl1pPr>
            <a:lvl2pPr marL="162403" indent="0">
              <a:buNone/>
              <a:defRPr sz="400"/>
            </a:lvl2pPr>
            <a:lvl3pPr marL="324807" indent="0">
              <a:buNone/>
              <a:defRPr sz="300"/>
            </a:lvl3pPr>
            <a:lvl4pPr marL="487210" indent="0">
              <a:buNone/>
              <a:defRPr sz="300"/>
            </a:lvl4pPr>
            <a:lvl5pPr marL="649613" indent="0">
              <a:buNone/>
              <a:defRPr sz="300"/>
            </a:lvl5pPr>
            <a:lvl6pPr marL="812016" indent="0">
              <a:buNone/>
              <a:defRPr sz="300"/>
            </a:lvl6pPr>
            <a:lvl7pPr marL="974420" indent="0">
              <a:buNone/>
              <a:defRPr sz="300"/>
            </a:lvl7pPr>
            <a:lvl8pPr marL="1136823" indent="0">
              <a:buNone/>
              <a:defRPr sz="300"/>
            </a:lvl8pPr>
            <a:lvl9pPr marL="1299226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08649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74625" y="87985"/>
            <a:ext cx="3143250" cy="366184"/>
          </a:xfrm>
          <a:prstGeom prst="rect">
            <a:avLst/>
          </a:prstGeom>
        </p:spPr>
        <p:txBody>
          <a:bodyPr vert="horz" lIns="32481" tIns="16240" rIns="32481" bIns="1624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74625" y="512658"/>
            <a:ext cx="3143250" cy="1449984"/>
          </a:xfrm>
          <a:prstGeom prst="rect">
            <a:avLst/>
          </a:prstGeom>
        </p:spPr>
        <p:txBody>
          <a:bodyPr vert="horz" lIns="32481" tIns="16240" rIns="32481" bIns="1624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174625" y="2036386"/>
            <a:ext cx="814917" cy="116975"/>
          </a:xfrm>
          <a:prstGeom prst="rect">
            <a:avLst/>
          </a:prstGeom>
        </p:spPr>
        <p:txBody>
          <a:bodyPr vert="horz" lIns="32481" tIns="16240" rIns="32481" bIns="16240" rtlCol="0" anchor="ctr"/>
          <a:lstStyle>
            <a:lvl1pPr algn="l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1193271" y="2036386"/>
            <a:ext cx="1105958" cy="116975"/>
          </a:xfrm>
          <a:prstGeom prst="rect">
            <a:avLst/>
          </a:prstGeom>
        </p:spPr>
        <p:txBody>
          <a:bodyPr vert="horz" lIns="32481" tIns="16240" rIns="32481" bIns="16240" rtlCol="0" anchor="ctr"/>
          <a:lstStyle>
            <a:lvl1pPr algn="ct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2502958" y="2036386"/>
            <a:ext cx="814917" cy="116975"/>
          </a:xfrm>
          <a:prstGeom prst="rect">
            <a:avLst/>
          </a:prstGeom>
        </p:spPr>
        <p:txBody>
          <a:bodyPr vert="horz" lIns="32481" tIns="16240" rIns="32481" bIns="16240" rtlCol="0" anchor="ctr"/>
          <a:lstStyle>
            <a:lvl1pPr algn="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468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24807" rtl="0" eaLnBrk="1" latinLnBrk="0" hangingPunct="1">
        <a:spcBef>
          <a:spcPct val="0"/>
        </a:spcBef>
        <a:buNone/>
        <a:defRPr kumimoji="1" sz="1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1802" indent="-1218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63905" indent="-101502" algn="l" defTabSz="324807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406008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568412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730815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893218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055621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218025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380428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1pPr>
      <a:lvl2pPr marL="162403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2pPr>
      <a:lvl3pPr marL="324807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3pPr>
      <a:lvl4pPr marL="487210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649613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812016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974420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1136823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299226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0" y="0"/>
            <a:ext cx="3492000" cy="219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07950" y="107950"/>
            <a:ext cx="3276000" cy="19800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216000" y="216000"/>
            <a:ext cx="3060000" cy="1764000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377950" y="126470"/>
            <a:ext cx="2736000" cy="252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ja-JP" altLang="en-US" sz="5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名刺サイズ（</a:t>
            </a:r>
            <a:r>
              <a:rPr lang="en-US" altLang="ja-JP" sz="5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91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×55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11" name="PubRRectCallout"/>
          <p:cNvSpPr>
            <a:spLocks noEditPoints="1" noChangeArrowheads="1"/>
          </p:cNvSpPr>
          <p:nvPr/>
        </p:nvSpPr>
        <p:spPr bwMode="auto">
          <a:xfrm>
            <a:off x="487666" y="433012"/>
            <a:ext cx="2520000" cy="360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25400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ja-JP" altLang="en-US" sz="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97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×61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㎜）で作成しています。</a:t>
            </a:r>
          </a:p>
        </p:txBody>
      </p:sp>
      <p:cxnSp>
        <p:nvCxnSpPr>
          <p:cNvPr id="9" name="直線矢印コネクタ 8"/>
          <p:cNvCxnSpPr/>
          <p:nvPr/>
        </p:nvCxnSpPr>
        <p:spPr>
          <a:xfrm>
            <a:off x="0" y="810518"/>
            <a:ext cx="3492000" cy="0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ubRRectCallout"/>
          <p:cNvSpPr>
            <a:spLocks noEditPoints="1" noChangeArrowheads="1"/>
          </p:cNvSpPr>
          <p:nvPr/>
        </p:nvSpPr>
        <p:spPr bwMode="auto">
          <a:xfrm>
            <a:off x="485950" y="867579"/>
            <a:ext cx="2520000" cy="360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FF0000"/>
            </a:solidFill>
            <a:miter lim="800000"/>
            <a:headEnd/>
            <a:tailEnd/>
          </a:ln>
          <a:effectLst>
            <a:outerShdw dist="25400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の仕上がりサイズは赤の</a:t>
            </a: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枠（</a:t>
            </a:r>
            <a:r>
              <a:rPr lang="en-US" altLang="ja-JP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91㎜×55㎜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）</a:t>
            </a: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で作成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しています。</a:t>
            </a:r>
          </a:p>
        </p:txBody>
      </p:sp>
      <p:cxnSp>
        <p:nvCxnSpPr>
          <p:cNvPr id="13" name="直線矢印コネクタ 12"/>
          <p:cNvCxnSpPr/>
          <p:nvPr/>
        </p:nvCxnSpPr>
        <p:spPr>
          <a:xfrm>
            <a:off x="108000" y="1260000"/>
            <a:ext cx="3276000" cy="0"/>
          </a:xfrm>
          <a:prstGeom prst="straightConnector1">
            <a:avLst/>
          </a:prstGeom>
          <a:ln w="127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PubRRectCallout"/>
          <p:cNvSpPr>
            <a:spLocks noEditPoints="1" noChangeArrowheads="1"/>
          </p:cNvSpPr>
          <p:nvPr/>
        </p:nvSpPr>
        <p:spPr bwMode="auto">
          <a:xfrm>
            <a:off x="485950" y="1368537"/>
            <a:ext cx="2520000" cy="432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0070C0"/>
            </a:solidFill>
            <a:miter lim="800000"/>
            <a:headEnd/>
            <a:tailEnd/>
          </a:ln>
          <a:effectLst>
            <a:outerShdw dist="25400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文字・イラスト・写真の絵柄等、仕上がりで切れてはいけない部分は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85㎜×49㎜</a:t>
            </a:r>
            <a:r>
              <a:rPr lang="ja-JP" altLang="en-US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）の中に収めてください。</a:t>
            </a:r>
            <a:endParaRPr lang="ja-JP" altLang="en-US" sz="5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cxnSp>
        <p:nvCxnSpPr>
          <p:cNvPr id="15" name="直線矢印コネクタ 14"/>
          <p:cNvCxnSpPr/>
          <p:nvPr/>
        </p:nvCxnSpPr>
        <p:spPr>
          <a:xfrm>
            <a:off x="216000" y="1836000"/>
            <a:ext cx="3060000" cy="0"/>
          </a:xfrm>
          <a:prstGeom prst="straightConnector1">
            <a:avLst/>
          </a:prstGeom>
          <a:ln w="127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93371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TSUKAMOTO\Desktop\アスクル追加素材\アスクル名刺追加1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822" y="-12944"/>
            <a:ext cx="3495676" cy="2210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テキスト ボックス 6"/>
          <p:cNvSpPr txBox="1"/>
          <p:nvPr/>
        </p:nvSpPr>
        <p:spPr>
          <a:xfrm>
            <a:off x="374683" y="1192624"/>
            <a:ext cx="12105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 smtClean="0">
                <a:latin typeface="小塚ゴシック Pro B" pitchFamily="34" charset="-128"/>
                <a:ea typeface="小塚ゴシック Pro B" pitchFamily="34" charset="-128"/>
              </a:rPr>
              <a:t>自然食品アスクル</a:t>
            </a:r>
            <a:endParaRPr kumimoji="1" lang="ja-JP" altLang="en-US" sz="1000" dirty="0"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375303" y="1366837"/>
            <a:ext cx="187500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〒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123-4567</a:t>
            </a:r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　東京都</a:t>
            </a:r>
            <a:r>
              <a:rPr lang="ja-JP" altLang="en-US" sz="700" dirty="0">
                <a:latin typeface="小塚ゴシック Pro B" pitchFamily="34" charset="-128"/>
                <a:ea typeface="小塚ゴシック Pro B" pitchFamily="34" charset="-128"/>
              </a:rPr>
              <a:t>江東区豊洲</a:t>
            </a:r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3-2-3</a:t>
            </a:r>
            <a:endParaRPr lang="en-US" altLang="ja-JP" sz="700" dirty="0" smtClean="0">
              <a:latin typeface="小塚ゴシック Pro B" pitchFamily="34" charset="-128"/>
              <a:ea typeface="小塚ゴシック Pro B" pitchFamily="34" charset="-128"/>
            </a:endParaRPr>
          </a:p>
          <a:p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TEL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. </a:t>
            </a:r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03-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1234</a:t>
            </a:r>
            <a:r>
              <a:rPr lang="ja-JP" altLang="en-US" sz="700" dirty="0">
                <a:latin typeface="小塚ゴシック Pro B" pitchFamily="34" charset="-128"/>
                <a:ea typeface="小塚ゴシック Pro B" pitchFamily="34" charset="-128"/>
              </a:rPr>
              <a:t>-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1111</a:t>
            </a:r>
            <a:r>
              <a:rPr lang="en-US" altLang="ja-JP" sz="700" dirty="0">
                <a:latin typeface="小塚ゴシック Pro B" pitchFamily="34" charset="-128"/>
                <a:ea typeface="小塚ゴシック Pro B" pitchFamily="34" charset="-128"/>
              </a:rPr>
              <a:t> 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 FAX. </a:t>
            </a:r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03-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1234</a:t>
            </a:r>
            <a:r>
              <a:rPr lang="ja-JP" altLang="en-US" sz="700" dirty="0">
                <a:latin typeface="小塚ゴシック Pro B" pitchFamily="34" charset="-128"/>
                <a:ea typeface="小塚ゴシック Pro B" pitchFamily="34" charset="-128"/>
              </a:rPr>
              <a:t>-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1111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74684" y="893559"/>
            <a:ext cx="9541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 smtClean="0">
                <a:latin typeface="小塚ゴシック Pro B" pitchFamily="34" charset="-128"/>
                <a:ea typeface="小塚ゴシック Pro B" pitchFamily="34" charset="-128"/>
              </a:rPr>
              <a:t>鈴木　健太</a:t>
            </a:r>
            <a:endParaRPr kumimoji="1" lang="ja-JP" altLang="en-US" sz="1200" dirty="0"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74683" y="754628"/>
            <a:ext cx="69762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 smtClean="0">
                <a:latin typeface="小塚ゴシック Pro B" pitchFamily="34" charset="-128"/>
                <a:ea typeface="小塚ゴシック Pro B" pitchFamily="34" charset="-128"/>
              </a:rPr>
              <a:t>代表取締役</a:t>
            </a:r>
            <a:endParaRPr kumimoji="1" lang="ja-JP" altLang="en-US" sz="800" dirty="0">
              <a:latin typeface="小塚ゴシック Pro B" pitchFamily="34" charset="-128"/>
              <a:ea typeface="小塚ゴシック Pro B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675869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116</Words>
  <Application>Microsoft Office PowerPoint</Application>
  <PresentationFormat>ユーザー設定</PresentationFormat>
  <Paragraphs>14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​​テーマ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2015-08-13T03:53:44Z</dcterms:created>
  <dcterms:modified xsi:type="dcterms:W3CDTF">2015-08-13T03:53:47Z</dcterms:modified>
</cp:coreProperties>
</file>