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5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" y="1100"/>
            <a:ext cx="3490905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674242" y="1317397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74380" y="790773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74242" y="1511434"/>
            <a:ext cx="2018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8396" y="821550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9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2015-08-13T03:37:46Z</dcterms:created>
  <dcterms:modified xsi:type="dcterms:W3CDTF">2015-08-13T03:37:49Z</dcterms:modified>
</cp:coreProperties>
</file>