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7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2364" y="-930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5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名刺\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5339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073351" y="810518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3351" y="33795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18881" y="1016670"/>
            <a:ext cx="271154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東京都江東区豊洲3-2-3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pPr algn="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                      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pPr algn="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58218" y="368735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73353" y="543450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297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2015-08-13T03:27:22Z</dcterms:created>
  <dcterms:modified xsi:type="dcterms:W3CDTF">2015-08-13T03:27:29Z</dcterms:modified>
</cp:coreProperties>
</file>