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6" r:id="rId3"/>
  </p:sldIdLst>
  <p:sldSz cx="3492500" cy="21971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16" y="-1278"/>
      </p:cViewPr>
      <p:guideLst>
        <p:guide orient="horz" pos="693"/>
        <p:guide pos="11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1938" y="682525"/>
            <a:ext cx="2968625" cy="47095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3875" y="1245024"/>
            <a:ext cx="2444750" cy="561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532063" y="87986"/>
            <a:ext cx="785813" cy="187465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4626" y="87986"/>
            <a:ext cx="2299229" cy="187465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5884" y="1411841"/>
            <a:ext cx="2968625" cy="436368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75884" y="931225"/>
            <a:ext cx="2968625" cy="480615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462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7535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491805"/>
            <a:ext cx="1543127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4625" y="696766"/>
            <a:ext cx="1543127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774142" y="491805"/>
            <a:ext cx="1543734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774142" y="696766"/>
            <a:ext cx="1543734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4625" y="87477"/>
            <a:ext cx="1149009" cy="37228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65471" y="87478"/>
            <a:ext cx="1952404" cy="187516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4625" y="459764"/>
            <a:ext cx="1149009" cy="1502877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555" y="1537970"/>
            <a:ext cx="2095500" cy="18156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4555" y="196315"/>
            <a:ext cx="2095500" cy="131826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4555" y="1719537"/>
            <a:ext cx="2095500" cy="257853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74625" y="87985"/>
            <a:ext cx="3143250" cy="3661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512658"/>
            <a:ext cx="3143250" cy="1449984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74625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93271" y="2036386"/>
            <a:ext cx="1105958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502958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492000" cy="219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950" y="107950"/>
            <a:ext cx="3276000" cy="1980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3060000" cy="1764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77950" y="126470"/>
            <a:ext cx="2736000" cy="25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ja-JP" altLang="en-US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名刺サイズ（</a:t>
            </a:r>
            <a:r>
              <a:rPr lang="en-US" altLang="ja-JP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87666" y="433012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10518"/>
            <a:ext cx="3492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85950" y="867579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の仕上がりサイズは赤の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91㎜×55㎜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260000"/>
            <a:ext cx="3276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85950" y="1368537"/>
            <a:ext cx="2520000" cy="432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85㎜×49㎜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36000"/>
            <a:ext cx="3060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969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Users\TSUKAMOTO\Desktop\アスクル追加素材\アスクル名刺追加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57" y="7103"/>
            <a:ext cx="3492500" cy="219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05470" y="1314574"/>
            <a:ext cx="12650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小塚ゴシック Pro B" pitchFamily="34" charset="-128"/>
                <a:ea typeface="小塚ゴシック Pro B" pitchFamily="34" charset="-128"/>
              </a:rPr>
              <a:t>アスクル  タクシー</a:t>
            </a:r>
            <a:endParaRPr kumimoji="1" lang="ja-JP" altLang="en-US" sz="1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06090" y="1488787"/>
            <a:ext cx="18750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　東京都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江東区豊洲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lang="en-US" altLang="ja-JP" sz="7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 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FAX.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05471" y="877441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5470" y="738510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7586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Office PowerPoint</Application>
  <PresentationFormat>ユーザー設定</PresentationFormat>
  <Paragraphs>14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2015-08-13T03:42:39Z</dcterms:created>
  <dcterms:modified xsi:type="dcterms:W3CDTF">2015-08-13T03:42:48Z</dcterms:modified>
</cp:coreProperties>
</file>