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9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TSUKAMOTO\Desktop\アスクル追加素材\アスクル名刺追加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90" y="3175"/>
            <a:ext cx="3492500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74683" y="1458590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小塚ゴシック Pro B" pitchFamily="34" charset="-128"/>
                <a:ea typeface="小塚ゴシック Pro B" pitchFamily="34" charset="-128"/>
              </a:rPr>
              <a:t>うどん</a:t>
            </a:r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75303" y="1632803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4684" y="96556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4683" y="82663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2015-08-13T03:55:11Z</dcterms:created>
  <dcterms:modified xsi:type="dcterms:W3CDTF">2015-08-13T03:55:15Z</dcterms:modified>
</cp:coreProperties>
</file>