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7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TSUKAMOTO\Desktop\アスクル追加素材\アスクル名刺追加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60"/>
            <a:ext cx="2197100" cy="348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87833" y="2178298"/>
            <a:ext cx="10214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旅館 アスクル</a:t>
            </a:r>
            <a:endParaRPr kumimoji="1"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4" y="147912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375158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6" y="1324655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2015-08-13T04:00:32Z</dcterms:created>
  <dcterms:modified xsi:type="dcterms:W3CDTF">2015-08-13T04:00:34Z</dcterms:modified>
</cp:coreProperties>
</file>