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8" r:id="rId2"/>
    <p:sldId id="256" r:id="rId3"/>
    <p:sldId id="257" r:id="rId4"/>
  </p:sldIdLst>
  <p:sldSz cx="3276600" cy="2160588"/>
  <p:notesSz cx="6858000" cy="9144000"/>
  <p:defaultTextStyle>
    <a:defPPr>
      <a:defRPr lang="ja-JP"/>
    </a:defPPr>
    <a:lvl1pPr marL="0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1pPr>
    <a:lvl2pPr marL="155311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2pPr>
    <a:lvl3pPr marL="310622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3pPr>
    <a:lvl4pPr marL="465933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4pPr>
    <a:lvl5pPr marL="621243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5pPr>
    <a:lvl6pPr marL="776554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6pPr>
    <a:lvl7pPr marL="931865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7pPr>
    <a:lvl8pPr marL="1087176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8pPr>
    <a:lvl9pPr marL="1242487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40" d="100"/>
          <a:sy n="140" d="100"/>
        </p:scale>
        <p:origin x="-2886" y="-1326"/>
      </p:cViewPr>
      <p:guideLst>
        <p:guide orient="horz" pos="681"/>
        <p:guide pos="103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45745" y="671183"/>
            <a:ext cx="2785110" cy="463126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491490" y="1224333"/>
            <a:ext cx="2293620" cy="5521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553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106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659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212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765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9318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871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2424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39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8605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2375535" y="86524"/>
            <a:ext cx="737235" cy="1843502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63830" y="86524"/>
            <a:ext cx="2157095" cy="1843502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0322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6217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8829" y="1388378"/>
            <a:ext cx="2785110" cy="429117"/>
          </a:xfrm>
        </p:spPr>
        <p:txBody>
          <a:bodyPr anchor="t"/>
          <a:lstStyle>
            <a:lvl1pPr algn="l">
              <a:defRPr sz="14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58829" y="915750"/>
            <a:ext cx="2785110" cy="472628"/>
          </a:xfrm>
        </p:spPr>
        <p:txBody>
          <a:bodyPr anchor="b"/>
          <a:lstStyle>
            <a:lvl1pPr marL="0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1pPr>
            <a:lvl2pPr marL="155311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2pPr>
            <a:lvl3pPr marL="310622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3pPr>
            <a:lvl4pPr marL="46593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4pPr>
            <a:lvl5pPr marL="62124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5pPr>
            <a:lvl6pPr marL="776554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6pPr>
            <a:lvl7pPr marL="931865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7pPr>
            <a:lvl8pPr marL="1087176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8pPr>
            <a:lvl9pPr marL="1242487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30745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63830" y="504137"/>
            <a:ext cx="1447165" cy="1425888"/>
          </a:xfrm>
        </p:spPr>
        <p:txBody>
          <a:bodyPr/>
          <a:lstStyle>
            <a:lvl1pPr>
              <a:defRPr sz="1000"/>
            </a:lvl1pPr>
            <a:lvl2pPr>
              <a:defRPr sz="800"/>
            </a:lvl2pPr>
            <a:lvl3pPr>
              <a:defRPr sz="7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665605" y="504137"/>
            <a:ext cx="1447165" cy="1425888"/>
          </a:xfrm>
        </p:spPr>
        <p:txBody>
          <a:bodyPr/>
          <a:lstStyle>
            <a:lvl1pPr>
              <a:defRPr sz="1000"/>
            </a:lvl1pPr>
            <a:lvl2pPr>
              <a:defRPr sz="800"/>
            </a:lvl2pPr>
            <a:lvl3pPr>
              <a:defRPr sz="7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7481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63830" y="483632"/>
            <a:ext cx="1447734" cy="201555"/>
          </a:xfrm>
        </p:spPr>
        <p:txBody>
          <a:bodyPr anchor="b"/>
          <a:lstStyle>
            <a:lvl1pPr marL="0" indent="0">
              <a:buNone/>
              <a:defRPr sz="800" b="1"/>
            </a:lvl1pPr>
            <a:lvl2pPr marL="155311" indent="0">
              <a:buNone/>
              <a:defRPr sz="700" b="1"/>
            </a:lvl2pPr>
            <a:lvl3pPr marL="310622" indent="0">
              <a:buNone/>
              <a:defRPr sz="600" b="1"/>
            </a:lvl3pPr>
            <a:lvl4pPr marL="465933" indent="0">
              <a:buNone/>
              <a:defRPr sz="500" b="1"/>
            </a:lvl4pPr>
            <a:lvl5pPr marL="621243" indent="0">
              <a:buNone/>
              <a:defRPr sz="500" b="1"/>
            </a:lvl5pPr>
            <a:lvl6pPr marL="776554" indent="0">
              <a:buNone/>
              <a:defRPr sz="500" b="1"/>
            </a:lvl6pPr>
            <a:lvl7pPr marL="931865" indent="0">
              <a:buNone/>
              <a:defRPr sz="500" b="1"/>
            </a:lvl7pPr>
            <a:lvl8pPr marL="1087176" indent="0">
              <a:buNone/>
              <a:defRPr sz="500" b="1"/>
            </a:lvl8pPr>
            <a:lvl9pPr marL="1242487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63830" y="685186"/>
            <a:ext cx="1447734" cy="1244839"/>
          </a:xfrm>
        </p:spPr>
        <p:txBody>
          <a:bodyPr/>
          <a:lstStyle>
            <a:lvl1pPr>
              <a:defRPr sz="800"/>
            </a:lvl1pPr>
            <a:lvl2pPr>
              <a:defRPr sz="7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664467" y="483632"/>
            <a:ext cx="1448303" cy="201555"/>
          </a:xfrm>
        </p:spPr>
        <p:txBody>
          <a:bodyPr anchor="b"/>
          <a:lstStyle>
            <a:lvl1pPr marL="0" indent="0">
              <a:buNone/>
              <a:defRPr sz="800" b="1"/>
            </a:lvl1pPr>
            <a:lvl2pPr marL="155311" indent="0">
              <a:buNone/>
              <a:defRPr sz="700" b="1"/>
            </a:lvl2pPr>
            <a:lvl3pPr marL="310622" indent="0">
              <a:buNone/>
              <a:defRPr sz="600" b="1"/>
            </a:lvl3pPr>
            <a:lvl4pPr marL="465933" indent="0">
              <a:buNone/>
              <a:defRPr sz="500" b="1"/>
            </a:lvl4pPr>
            <a:lvl5pPr marL="621243" indent="0">
              <a:buNone/>
              <a:defRPr sz="500" b="1"/>
            </a:lvl5pPr>
            <a:lvl6pPr marL="776554" indent="0">
              <a:buNone/>
              <a:defRPr sz="500" b="1"/>
            </a:lvl6pPr>
            <a:lvl7pPr marL="931865" indent="0">
              <a:buNone/>
              <a:defRPr sz="500" b="1"/>
            </a:lvl7pPr>
            <a:lvl8pPr marL="1087176" indent="0">
              <a:buNone/>
              <a:defRPr sz="500" b="1"/>
            </a:lvl8pPr>
            <a:lvl9pPr marL="1242487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1664467" y="685186"/>
            <a:ext cx="1448303" cy="1244839"/>
          </a:xfrm>
        </p:spPr>
        <p:txBody>
          <a:bodyPr/>
          <a:lstStyle>
            <a:lvl1pPr>
              <a:defRPr sz="800"/>
            </a:lvl1pPr>
            <a:lvl2pPr>
              <a:defRPr sz="7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9776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8552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18727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63830" y="86023"/>
            <a:ext cx="1077979" cy="366100"/>
          </a:xfrm>
        </p:spPr>
        <p:txBody>
          <a:bodyPr anchor="b"/>
          <a:lstStyle>
            <a:lvl1pPr algn="l">
              <a:defRPr sz="7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281060" y="86024"/>
            <a:ext cx="1831710" cy="1844002"/>
          </a:xfrm>
        </p:spPr>
        <p:txBody>
          <a:bodyPr/>
          <a:lstStyle>
            <a:lvl1pPr>
              <a:defRPr sz="1100"/>
            </a:lvl1pPr>
            <a:lvl2pPr>
              <a:defRPr sz="10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  <a:lvl6pPr>
              <a:defRPr sz="700"/>
            </a:lvl6pPr>
            <a:lvl7pPr>
              <a:defRPr sz="700"/>
            </a:lvl7pPr>
            <a:lvl8pPr>
              <a:defRPr sz="700"/>
            </a:lvl8pPr>
            <a:lvl9pPr>
              <a:defRPr sz="7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63830" y="452123"/>
            <a:ext cx="1077979" cy="1477902"/>
          </a:xfrm>
        </p:spPr>
        <p:txBody>
          <a:bodyPr/>
          <a:lstStyle>
            <a:lvl1pPr marL="0" indent="0">
              <a:buNone/>
              <a:defRPr sz="500"/>
            </a:lvl1pPr>
            <a:lvl2pPr marL="155311" indent="0">
              <a:buNone/>
              <a:defRPr sz="400"/>
            </a:lvl2pPr>
            <a:lvl3pPr marL="310622" indent="0">
              <a:buNone/>
              <a:defRPr sz="300"/>
            </a:lvl3pPr>
            <a:lvl4pPr marL="465933" indent="0">
              <a:buNone/>
              <a:defRPr sz="300"/>
            </a:lvl4pPr>
            <a:lvl5pPr marL="621243" indent="0">
              <a:buNone/>
              <a:defRPr sz="300"/>
            </a:lvl5pPr>
            <a:lvl6pPr marL="776554" indent="0">
              <a:buNone/>
              <a:defRPr sz="300"/>
            </a:lvl6pPr>
            <a:lvl7pPr marL="931865" indent="0">
              <a:buNone/>
              <a:defRPr sz="300"/>
            </a:lvl7pPr>
            <a:lvl8pPr marL="1087176" indent="0">
              <a:buNone/>
              <a:defRPr sz="300"/>
            </a:lvl8pPr>
            <a:lvl9pPr marL="1242487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0577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2237" y="1512411"/>
            <a:ext cx="1965960" cy="178549"/>
          </a:xfrm>
        </p:spPr>
        <p:txBody>
          <a:bodyPr anchor="b"/>
          <a:lstStyle>
            <a:lvl1pPr algn="l">
              <a:defRPr sz="7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642237" y="193052"/>
            <a:ext cx="1965960" cy="1296353"/>
          </a:xfrm>
        </p:spPr>
        <p:txBody>
          <a:bodyPr/>
          <a:lstStyle>
            <a:lvl1pPr marL="0" indent="0">
              <a:buNone/>
              <a:defRPr sz="1100"/>
            </a:lvl1pPr>
            <a:lvl2pPr marL="155311" indent="0">
              <a:buNone/>
              <a:defRPr sz="1000"/>
            </a:lvl2pPr>
            <a:lvl3pPr marL="310622" indent="0">
              <a:buNone/>
              <a:defRPr sz="800"/>
            </a:lvl3pPr>
            <a:lvl4pPr marL="465933" indent="0">
              <a:buNone/>
              <a:defRPr sz="700"/>
            </a:lvl4pPr>
            <a:lvl5pPr marL="621243" indent="0">
              <a:buNone/>
              <a:defRPr sz="700"/>
            </a:lvl5pPr>
            <a:lvl6pPr marL="776554" indent="0">
              <a:buNone/>
              <a:defRPr sz="700"/>
            </a:lvl6pPr>
            <a:lvl7pPr marL="931865" indent="0">
              <a:buNone/>
              <a:defRPr sz="700"/>
            </a:lvl7pPr>
            <a:lvl8pPr marL="1087176" indent="0">
              <a:buNone/>
              <a:defRPr sz="700"/>
            </a:lvl8pPr>
            <a:lvl9pPr marL="1242487" indent="0">
              <a:buNone/>
              <a:defRPr sz="7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42237" y="1690960"/>
            <a:ext cx="1965960" cy="253569"/>
          </a:xfrm>
        </p:spPr>
        <p:txBody>
          <a:bodyPr/>
          <a:lstStyle>
            <a:lvl1pPr marL="0" indent="0">
              <a:buNone/>
              <a:defRPr sz="500"/>
            </a:lvl1pPr>
            <a:lvl2pPr marL="155311" indent="0">
              <a:buNone/>
              <a:defRPr sz="400"/>
            </a:lvl2pPr>
            <a:lvl3pPr marL="310622" indent="0">
              <a:buNone/>
              <a:defRPr sz="300"/>
            </a:lvl3pPr>
            <a:lvl4pPr marL="465933" indent="0">
              <a:buNone/>
              <a:defRPr sz="300"/>
            </a:lvl4pPr>
            <a:lvl5pPr marL="621243" indent="0">
              <a:buNone/>
              <a:defRPr sz="300"/>
            </a:lvl5pPr>
            <a:lvl6pPr marL="776554" indent="0">
              <a:buNone/>
              <a:defRPr sz="300"/>
            </a:lvl6pPr>
            <a:lvl7pPr marL="931865" indent="0">
              <a:buNone/>
              <a:defRPr sz="300"/>
            </a:lvl7pPr>
            <a:lvl8pPr marL="1087176" indent="0">
              <a:buNone/>
              <a:defRPr sz="300"/>
            </a:lvl8pPr>
            <a:lvl9pPr marL="1242487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7469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163830" y="86524"/>
            <a:ext cx="2948940" cy="360098"/>
          </a:xfrm>
          <a:prstGeom prst="rect">
            <a:avLst/>
          </a:prstGeom>
        </p:spPr>
        <p:txBody>
          <a:bodyPr vert="horz" lIns="31062" tIns="15531" rIns="31062" bIns="15531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63830" y="504137"/>
            <a:ext cx="2948940" cy="1425888"/>
          </a:xfrm>
          <a:prstGeom prst="rect">
            <a:avLst/>
          </a:prstGeom>
        </p:spPr>
        <p:txBody>
          <a:bodyPr vert="horz" lIns="31062" tIns="15531" rIns="31062" bIns="15531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163830" y="2002545"/>
            <a:ext cx="764540" cy="115031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l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1119505" y="2002545"/>
            <a:ext cx="1037590" cy="115031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ct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2348230" y="2002545"/>
            <a:ext cx="764540" cy="115031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8630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10622" rtl="0" eaLnBrk="1" latinLnBrk="0" hangingPunct="1">
        <a:spcBef>
          <a:spcPct val="0"/>
        </a:spcBef>
        <a:buNone/>
        <a:defRPr kumimoji="1" sz="1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6483" indent="-116483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1pPr>
      <a:lvl2pPr marL="252380" indent="-97069" algn="l" defTabSz="31062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388277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543588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4pPr>
      <a:lvl5pPr marL="698899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854210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6pPr>
      <a:lvl7pPr marL="1009520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7pPr>
      <a:lvl8pPr marL="1164831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8pPr>
      <a:lvl9pPr marL="1320142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1pPr>
      <a:lvl2pPr marL="155311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2pPr>
      <a:lvl3pPr marL="310622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3pPr>
      <a:lvl4pPr marL="465933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4pPr>
      <a:lvl5pPr marL="621243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5pPr>
      <a:lvl6pPr marL="776554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6pPr>
      <a:lvl7pPr marL="931865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7pPr>
      <a:lvl8pPr marL="1087176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8pPr>
      <a:lvl9pPr marL="1242487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0" y="0"/>
            <a:ext cx="3276131" cy="215950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108000" y="106156"/>
            <a:ext cx="3060000" cy="19440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216000" y="216000"/>
            <a:ext cx="2844000" cy="1728000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324019" y="124368"/>
            <a:ext cx="2628000" cy="324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はクレジットカートサイズ（</a:t>
            </a:r>
            <a:r>
              <a:rPr lang="en-US" altLang="ja-JP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85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×54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ja-JP" altLang="en-US" sz="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）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の</a:t>
            </a:r>
            <a:endParaRPr lang="en-US" altLang="ja-JP" sz="500" b="1" dirty="0" smtClean="0">
              <a:solidFill>
                <a:srgbClr val="40404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</a:t>
            </a:r>
            <a:r>
              <a:rPr lang="ja-JP" altLang="en-US" sz="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を作る為のテンプレートです。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11" name="PubRRectCallout"/>
          <p:cNvSpPr>
            <a:spLocks noEditPoints="1" noChangeArrowheads="1"/>
          </p:cNvSpPr>
          <p:nvPr/>
        </p:nvSpPr>
        <p:spPr bwMode="auto">
          <a:xfrm>
            <a:off x="457519" y="492709"/>
            <a:ext cx="2364218" cy="35401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25400" dir="2700000" algn="ctr" rotWithShape="0">
              <a:srgbClr val="80808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91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×60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ja-JP" altLang="en-US" sz="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）で作成しています。</a:t>
            </a:r>
          </a:p>
        </p:txBody>
      </p:sp>
      <p:cxnSp>
        <p:nvCxnSpPr>
          <p:cNvPr id="9" name="直線矢印コネクタ 8"/>
          <p:cNvCxnSpPr/>
          <p:nvPr/>
        </p:nvCxnSpPr>
        <p:spPr>
          <a:xfrm>
            <a:off x="0" y="863942"/>
            <a:ext cx="3276131" cy="0"/>
          </a:xfrm>
          <a:prstGeom prst="straightConnector1">
            <a:avLst/>
          </a:prstGeom>
          <a:ln w="127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ubRRectCallout"/>
          <p:cNvSpPr>
            <a:spLocks noEditPoints="1" noChangeArrowheads="1"/>
          </p:cNvSpPr>
          <p:nvPr/>
        </p:nvSpPr>
        <p:spPr bwMode="auto">
          <a:xfrm>
            <a:off x="455910" y="920055"/>
            <a:ext cx="2364218" cy="35401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FF0000"/>
            </a:solidFill>
            <a:miter lim="800000"/>
            <a:headEnd/>
            <a:tailEnd/>
          </a:ln>
          <a:effectLst>
            <a:outerShdw dist="25400" dir="2700000" algn="ctr" rotWithShape="0">
              <a:srgbClr val="FF000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ja-JP" altLang="en-US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85㎜</a:t>
            </a:r>
            <a:r>
              <a:rPr lang="en-US" altLang="ja-JP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</a:t>
            </a:r>
            <a:r>
              <a:rPr lang="en-US" altLang="ja-JP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54㎜</a:t>
            </a: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）で作成しています。</a:t>
            </a:r>
          </a:p>
        </p:txBody>
      </p:sp>
      <p:cxnSp>
        <p:nvCxnSpPr>
          <p:cNvPr id="13" name="直線矢印コネクタ 12"/>
          <p:cNvCxnSpPr/>
          <p:nvPr/>
        </p:nvCxnSpPr>
        <p:spPr>
          <a:xfrm>
            <a:off x="108000" y="1305954"/>
            <a:ext cx="3060000" cy="0"/>
          </a:xfrm>
          <a:prstGeom prst="straightConnector1">
            <a:avLst/>
          </a:prstGeom>
          <a:ln w="127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PubRRectCallout"/>
          <p:cNvSpPr>
            <a:spLocks noEditPoints="1" noChangeArrowheads="1"/>
          </p:cNvSpPr>
          <p:nvPr/>
        </p:nvSpPr>
        <p:spPr bwMode="auto">
          <a:xfrm>
            <a:off x="455910" y="1412687"/>
            <a:ext cx="2364218" cy="424821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0070C0"/>
            </a:solidFill>
            <a:miter lim="800000"/>
            <a:headEnd/>
            <a:tailEnd/>
          </a:ln>
          <a:effectLst>
            <a:outerShdw dist="25400" dir="2700000" algn="ctr" rotWithShape="0">
              <a:srgbClr val="0070C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文字・イラスト・写真の絵柄等、仕上がりで切れてはいけない部分は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85㎜×</a:t>
            </a:r>
            <a:r>
              <a:rPr lang="en-US" altLang="ja-JP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48㎜</a:t>
            </a:r>
            <a:r>
              <a:rPr lang="ja-JP" altLang="en-US" sz="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）の中に収めてください。</a:t>
            </a:r>
          </a:p>
        </p:txBody>
      </p:sp>
      <p:cxnSp>
        <p:nvCxnSpPr>
          <p:cNvPr id="15" name="直線矢印コネクタ 14"/>
          <p:cNvCxnSpPr/>
          <p:nvPr/>
        </p:nvCxnSpPr>
        <p:spPr>
          <a:xfrm>
            <a:off x="216000" y="1872382"/>
            <a:ext cx="2844000" cy="0"/>
          </a:xfrm>
          <a:prstGeom prst="straightConnector1">
            <a:avLst/>
          </a:prstGeom>
          <a:ln w="127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8323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SERVER\mac-share\塚本\アスクルテンプレ\アスクル医院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294484" cy="2160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テキスト ボックス 5"/>
          <p:cNvSpPr txBox="1"/>
          <p:nvPr/>
        </p:nvSpPr>
        <p:spPr>
          <a:xfrm>
            <a:off x="999170" y="926404"/>
            <a:ext cx="12961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400" dirty="0" smtClean="0">
                <a:latin typeface="小塚ゴシック Pr6N M" pitchFamily="34" charset="-128"/>
                <a:ea typeface="小塚ゴシック Pr6N M" pitchFamily="34" charset="-128"/>
              </a:rPr>
              <a:t>アスクル医院</a:t>
            </a:r>
            <a:endParaRPr kumimoji="1" lang="ja-JP" altLang="en-US" sz="1400" dirty="0">
              <a:latin typeface="小塚ゴシック Pr6N M" pitchFamily="34" charset="-128"/>
              <a:ea typeface="小塚ゴシック Pr6N M" pitchFamily="34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47470" y="1528311"/>
            <a:ext cx="1557092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〒</a:t>
            </a:r>
            <a:r>
              <a:rPr kumimoji="1" lang="en-US" altLang="ja-JP" sz="700" dirty="0" smtClean="0"/>
              <a:t>135-0061</a:t>
            </a:r>
            <a:r>
              <a:rPr lang="ja-JP" altLang="en-US" sz="700" dirty="0"/>
              <a:t>　</a:t>
            </a:r>
            <a:r>
              <a:rPr lang="ja-JP" altLang="en-US" sz="700" dirty="0" smtClean="0"/>
              <a:t>東京都江東区豊洲</a:t>
            </a:r>
            <a:r>
              <a:rPr lang="en-US" altLang="ja-JP" sz="700" dirty="0" smtClean="0"/>
              <a:t>3-2-3</a:t>
            </a:r>
            <a:endParaRPr kumimoji="1" lang="ja-JP" altLang="en-US" sz="7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904562" y="1532575"/>
            <a:ext cx="82862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700" dirty="0" smtClean="0"/>
              <a:t>TEL</a:t>
            </a:r>
            <a:r>
              <a:rPr kumimoji="1" lang="ja-JP" altLang="en-US" sz="700" dirty="0" smtClean="0"/>
              <a:t>：</a:t>
            </a:r>
            <a:r>
              <a:rPr kumimoji="1" lang="en-US" altLang="ja-JP" sz="700" dirty="0" smtClean="0"/>
              <a:t>03-1234-111</a:t>
            </a:r>
            <a:endParaRPr kumimoji="1" lang="ja-JP" altLang="en-US" sz="7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98106" y="1691951"/>
            <a:ext cx="20882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550" dirty="0" smtClean="0"/>
              <a:t>●診療時間／平日 </a:t>
            </a:r>
            <a:r>
              <a:rPr kumimoji="1" lang="en-US" altLang="ja-JP" sz="550" dirty="0" smtClean="0"/>
              <a:t>AM9</a:t>
            </a:r>
            <a:r>
              <a:rPr kumimoji="1" lang="ja-JP" altLang="en-US" sz="550" dirty="0" smtClean="0"/>
              <a:t>：</a:t>
            </a:r>
            <a:r>
              <a:rPr kumimoji="1" lang="en-US" altLang="ja-JP" sz="550" dirty="0" smtClean="0"/>
              <a:t>00</a:t>
            </a:r>
            <a:r>
              <a:rPr kumimoji="1" lang="ja-JP" altLang="en-US" sz="550" dirty="0" smtClean="0"/>
              <a:t>～</a:t>
            </a:r>
            <a:r>
              <a:rPr kumimoji="1" lang="en-US" altLang="ja-JP" sz="550" dirty="0" smtClean="0"/>
              <a:t>PM1:00</a:t>
            </a:r>
            <a:r>
              <a:rPr kumimoji="1" lang="ja-JP" altLang="en-US" sz="550" dirty="0" smtClean="0"/>
              <a:t>　</a:t>
            </a:r>
            <a:r>
              <a:rPr kumimoji="1" lang="en-US" altLang="ja-JP" sz="550" dirty="0" smtClean="0"/>
              <a:t>PM2</a:t>
            </a:r>
            <a:r>
              <a:rPr kumimoji="1" lang="ja-JP" altLang="en-US" sz="550" dirty="0" smtClean="0"/>
              <a:t>：</a:t>
            </a:r>
            <a:r>
              <a:rPr kumimoji="1" lang="en-US" altLang="ja-JP" sz="550" dirty="0" smtClean="0"/>
              <a:t>30</a:t>
            </a:r>
            <a:r>
              <a:rPr kumimoji="1" lang="ja-JP" altLang="en-US" sz="550" dirty="0" smtClean="0"/>
              <a:t>～</a:t>
            </a:r>
            <a:r>
              <a:rPr kumimoji="1" lang="en-US" altLang="ja-JP" sz="550" dirty="0" smtClean="0"/>
              <a:t>PM7:00</a:t>
            </a:r>
          </a:p>
          <a:p>
            <a:r>
              <a:rPr lang="ja-JP" altLang="en-US" sz="550" dirty="0"/>
              <a:t>　</a:t>
            </a:r>
            <a:r>
              <a:rPr lang="ja-JP" altLang="en-US" sz="550" dirty="0" smtClean="0"/>
              <a:t>　　　　　　　　土曜 </a:t>
            </a:r>
            <a:r>
              <a:rPr lang="en-US" altLang="ja-JP" sz="550" dirty="0" smtClean="0"/>
              <a:t>AM9</a:t>
            </a:r>
            <a:r>
              <a:rPr lang="ja-JP" altLang="en-US" sz="550" dirty="0"/>
              <a:t>：</a:t>
            </a:r>
            <a:r>
              <a:rPr lang="en-US" altLang="ja-JP" sz="550" dirty="0"/>
              <a:t>00</a:t>
            </a:r>
            <a:r>
              <a:rPr lang="ja-JP" altLang="en-US" sz="550" dirty="0"/>
              <a:t>～</a:t>
            </a:r>
            <a:r>
              <a:rPr lang="en-US" altLang="ja-JP" sz="550" dirty="0"/>
              <a:t>PM1:00</a:t>
            </a:r>
            <a:r>
              <a:rPr lang="ja-JP" altLang="en-US" sz="550" dirty="0"/>
              <a:t>　</a:t>
            </a:r>
            <a:r>
              <a:rPr lang="en-US" altLang="ja-JP" sz="550" dirty="0"/>
              <a:t>PM2</a:t>
            </a:r>
            <a:r>
              <a:rPr lang="ja-JP" altLang="en-US" sz="550" dirty="0"/>
              <a:t>：</a:t>
            </a:r>
            <a:r>
              <a:rPr lang="en-US" altLang="ja-JP" sz="550" dirty="0"/>
              <a:t>30</a:t>
            </a:r>
            <a:r>
              <a:rPr lang="ja-JP" altLang="en-US" sz="550" dirty="0"/>
              <a:t>～</a:t>
            </a:r>
            <a:r>
              <a:rPr lang="en-US" altLang="ja-JP" sz="550" dirty="0" smtClean="0"/>
              <a:t>PM5:00</a:t>
            </a:r>
            <a:endParaRPr kumimoji="1" lang="ja-JP" altLang="en-US" sz="55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998340" y="1691951"/>
            <a:ext cx="1362677" cy="176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550" dirty="0" smtClean="0"/>
              <a:t>●休診日／水曜・日曜・祝祭日</a:t>
            </a:r>
            <a:endParaRPr kumimoji="1" lang="ja-JP" altLang="en-US" sz="550" dirty="0"/>
          </a:p>
        </p:txBody>
      </p:sp>
    </p:spTree>
    <p:extLst>
      <p:ext uri="{BB962C8B-B14F-4D97-AF65-F5344CB8AC3E}">
        <p14:creationId xmlns:p14="http://schemas.microsoft.com/office/powerpoint/2010/main" val="30783376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\\SERVER\mac-share\塚本\アスクルテンプレ\医院裏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276601" cy="2160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83818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133</Words>
  <Application>Microsoft Office PowerPoint</Application>
  <PresentationFormat>ユーザー設定</PresentationFormat>
  <Paragraphs>16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2015-08-13T00:51:30Z</dcterms:created>
  <dcterms:modified xsi:type="dcterms:W3CDTF">2015-08-13T01:01:15Z</dcterms:modified>
</cp:coreProperties>
</file>