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94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\\SERVER\mac-share\塚本\アスクルテンプレ\歯科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720030" y="1152302"/>
            <a:ext cx="1836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アスク</a:t>
            </a:r>
            <a:r>
              <a:rPr lang="ja-JP" altLang="en-US" sz="1400" dirty="0" smtClean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ル  </a:t>
            </a:r>
            <a:r>
              <a:rPr lang="ja-JP" altLang="en-US" sz="1400" dirty="0">
                <a:solidFill>
                  <a:schemeClr val="bg1"/>
                </a:solidFill>
                <a:latin typeface="小塚ゴシック Pr6N B" pitchFamily="34" charset="-128"/>
                <a:ea typeface="小塚ゴシック Pr6N B" pitchFamily="34" charset="-128"/>
              </a:rPr>
              <a:t>歯科</a:t>
            </a:r>
            <a:endParaRPr kumimoji="1" lang="ja-JP" altLang="en-US" sz="1400" dirty="0">
              <a:solidFill>
                <a:schemeClr val="bg1"/>
              </a:solidFill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39104" y="1413957"/>
            <a:ext cx="19503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135-0061</a:t>
            </a:r>
            <a:r>
              <a:rPr lang="ja-JP" altLang="en-US" sz="800" dirty="0">
                <a:solidFill>
                  <a:schemeClr val="bg1"/>
                </a:solidFill>
              </a:rPr>
              <a:t>　</a:t>
            </a:r>
            <a:r>
              <a:rPr lang="ja-JP" altLang="en-US" sz="8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800" dirty="0" smtClean="0">
                <a:solidFill>
                  <a:schemeClr val="bg1"/>
                </a:solidFill>
              </a:rPr>
              <a:t>3-2-3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63489" y="1552803"/>
            <a:ext cx="10379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82924" y="1675032"/>
            <a:ext cx="12627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22276" y="1552802"/>
            <a:ext cx="1527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pic>
        <p:nvPicPr>
          <p:cNvPr id="2056" name="Picture 8" descr="\\SERVER\mac-share\塚本\アスクルテンプレ\歯科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018" y="360214"/>
            <a:ext cx="944562" cy="64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\\SERVER\mac-share\塚本\アスクルテンプレ\歯科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84" y="0"/>
            <a:ext cx="3294484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ユーザー設定</PresentationFormat>
  <Paragraphs>15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2015-08-13T01:04:28Z</dcterms:created>
  <dcterms:modified xsi:type="dcterms:W3CDTF">2015-08-13T01:04:30Z</dcterms:modified>
</cp:coreProperties>
</file>