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08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\\SERVER\mac-share\塚本\アスクルテンプレ\アスクル整骨院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1" y="-12699"/>
            <a:ext cx="3282951" cy="217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98140" y="628501"/>
            <a:ext cx="1836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>
                <a:latin typeface="小塚ゴシック Pr6N B" pitchFamily="34" charset="-128"/>
                <a:ea typeface="小塚ゴシック Pr6N B" pitchFamily="34" charset="-128"/>
              </a:rPr>
              <a:t>アスクル  整骨院</a:t>
            </a:r>
            <a:endParaRPr kumimoji="1" lang="ja-JP" altLang="en-US" sz="16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1954" y="1368326"/>
            <a:ext cx="19503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〒</a:t>
            </a:r>
            <a:r>
              <a:rPr kumimoji="1" lang="en-US" altLang="ja-JP" sz="800" dirty="0" smtClean="0"/>
              <a:t>135-0061</a:t>
            </a:r>
            <a:r>
              <a:rPr lang="ja-JP" altLang="en-US" sz="800" dirty="0"/>
              <a:t>　</a:t>
            </a:r>
            <a:r>
              <a:rPr lang="ja-JP" altLang="en-US" sz="800" dirty="0" smtClean="0"/>
              <a:t>東京都江東区豊洲</a:t>
            </a:r>
            <a:r>
              <a:rPr lang="en-US" altLang="ja-JP" sz="800" dirty="0" smtClean="0"/>
              <a:t>3-2-3</a:t>
            </a:r>
            <a:endParaRPr kumimoji="1" lang="ja-JP" altLang="en-US" sz="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0148" y="1507172"/>
            <a:ext cx="1037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0519" y="1629401"/>
            <a:ext cx="1262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pic>
        <p:nvPicPr>
          <p:cNvPr id="2054" name="Picture 6" descr="\\SERVER\mac-share\塚本\アスクルテンプレ\アスクル整骨院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109" y="576238"/>
            <a:ext cx="1036637" cy="77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1046712" y="1507171"/>
            <a:ext cx="1527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\mac-share\塚本\アスクルテンプレ\整骨院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84" y="0"/>
            <a:ext cx="3294484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ユーザー設定</PresentationFormat>
  <Paragraphs>15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2015-08-13T01:03:41Z</dcterms:created>
  <dcterms:modified xsi:type="dcterms:W3CDTF">2015-08-13T01:03:43Z</dcterms:modified>
</cp:coreProperties>
</file>