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114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3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ERVER\mac-share\塚本\アスクルテンプレ\アスクルマッサージ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"/>
            <a:ext cx="3276601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098575" y="72025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小塚ゴシック Pr6N B" pitchFamily="34" charset="-128"/>
                <a:ea typeface="小塚ゴシック Pr6N B" pitchFamily="34" charset="-128"/>
              </a:rPr>
              <a:t>アスクル</a:t>
            </a:r>
            <a:endParaRPr kumimoji="1" lang="en-US" altLang="ja-JP" sz="1400" dirty="0" smtClean="0">
              <a:latin typeface="小塚ゴシック Pr6N B" pitchFamily="34" charset="-128"/>
              <a:ea typeface="小塚ゴシック Pr6N B" pitchFamily="34" charset="-128"/>
            </a:endParaRPr>
          </a:p>
          <a:p>
            <a:pPr algn="ctr"/>
            <a:r>
              <a:rPr kumimoji="1" lang="ja-JP" altLang="en-US" sz="1400" dirty="0" smtClean="0">
                <a:latin typeface="小塚ゴシック Pr6N B" pitchFamily="34" charset="-128"/>
                <a:ea typeface="小塚ゴシック Pr6N B" pitchFamily="34" charset="-128"/>
              </a:rPr>
              <a:t>マッサージ</a:t>
            </a:r>
            <a:endParaRPr kumimoji="1" lang="ja-JP" altLang="en-US" sz="14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7470" y="1584350"/>
            <a:ext cx="155709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</a:t>
            </a:r>
            <a:r>
              <a:rPr lang="ja-JP" altLang="en-US" sz="700" dirty="0"/>
              <a:t>　</a:t>
            </a:r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904562" y="1588614"/>
            <a:ext cx="8286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/>
              <a:t>TEL</a:t>
            </a:r>
            <a:r>
              <a:rPr kumimoji="1" lang="ja-JP" altLang="en-US" sz="700" dirty="0" smtClean="0"/>
              <a:t>：</a:t>
            </a:r>
            <a:r>
              <a:rPr kumimoji="1" lang="en-US" altLang="ja-JP" sz="700" dirty="0" smtClean="0"/>
              <a:t>03-1234-111</a:t>
            </a:r>
            <a:endParaRPr kumimoji="1" lang="ja-JP" altLang="en-US" sz="7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8106" y="1712397"/>
            <a:ext cx="20882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50" dirty="0" smtClean="0"/>
              <a:t>●診療時間／平日 </a:t>
            </a:r>
            <a:r>
              <a:rPr kumimoji="1" lang="en-US" altLang="ja-JP" sz="550" dirty="0" smtClean="0"/>
              <a:t>AM9</a:t>
            </a:r>
            <a:r>
              <a:rPr kumimoji="1" lang="ja-JP" altLang="en-US" sz="550" dirty="0" smtClean="0"/>
              <a:t>：</a:t>
            </a:r>
            <a:r>
              <a:rPr kumimoji="1" lang="en-US" altLang="ja-JP" sz="550" dirty="0" smtClean="0"/>
              <a:t>00</a:t>
            </a:r>
            <a:r>
              <a:rPr kumimoji="1" lang="ja-JP" altLang="en-US" sz="550" dirty="0" smtClean="0"/>
              <a:t>～</a:t>
            </a:r>
            <a:r>
              <a:rPr kumimoji="1" lang="en-US" altLang="ja-JP" sz="550" dirty="0" smtClean="0"/>
              <a:t>PM1:00</a:t>
            </a:r>
            <a:r>
              <a:rPr kumimoji="1" lang="ja-JP" altLang="en-US" sz="550" dirty="0" smtClean="0"/>
              <a:t>　</a:t>
            </a:r>
            <a:r>
              <a:rPr kumimoji="1" lang="en-US" altLang="ja-JP" sz="550" dirty="0" smtClean="0"/>
              <a:t>PM2</a:t>
            </a:r>
            <a:r>
              <a:rPr kumimoji="1" lang="ja-JP" altLang="en-US" sz="550" dirty="0" smtClean="0"/>
              <a:t>：</a:t>
            </a:r>
            <a:r>
              <a:rPr kumimoji="1" lang="en-US" altLang="ja-JP" sz="550" dirty="0" smtClean="0"/>
              <a:t>30</a:t>
            </a:r>
            <a:r>
              <a:rPr kumimoji="1" lang="ja-JP" altLang="en-US" sz="550" dirty="0" smtClean="0"/>
              <a:t>～</a:t>
            </a:r>
            <a:r>
              <a:rPr kumimoji="1" lang="en-US" altLang="ja-JP" sz="550" dirty="0" smtClean="0"/>
              <a:t>PM7:00</a:t>
            </a:r>
          </a:p>
          <a:p>
            <a:r>
              <a:rPr lang="ja-JP" altLang="en-US" sz="550" dirty="0"/>
              <a:t>　</a:t>
            </a:r>
            <a:r>
              <a:rPr lang="ja-JP" altLang="en-US" sz="550" dirty="0" smtClean="0"/>
              <a:t>　　　　　　　　土曜 </a:t>
            </a:r>
            <a:r>
              <a:rPr lang="en-US" altLang="ja-JP" sz="550" dirty="0" smtClean="0"/>
              <a:t>AM9</a:t>
            </a:r>
            <a:r>
              <a:rPr lang="ja-JP" altLang="en-US" sz="550" dirty="0"/>
              <a:t>：</a:t>
            </a:r>
            <a:r>
              <a:rPr lang="en-US" altLang="ja-JP" sz="550" dirty="0"/>
              <a:t>00</a:t>
            </a:r>
            <a:r>
              <a:rPr lang="ja-JP" altLang="en-US" sz="550" dirty="0"/>
              <a:t>～</a:t>
            </a:r>
            <a:r>
              <a:rPr lang="en-US" altLang="ja-JP" sz="550" dirty="0"/>
              <a:t>PM1:00</a:t>
            </a:r>
            <a:r>
              <a:rPr lang="ja-JP" altLang="en-US" sz="550" dirty="0"/>
              <a:t>　</a:t>
            </a:r>
            <a:r>
              <a:rPr lang="en-US" altLang="ja-JP" sz="550" dirty="0"/>
              <a:t>PM2</a:t>
            </a:r>
            <a:r>
              <a:rPr lang="ja-JP" altLang="en-US" sz="550" dirty="0"/>
              <a:t>：</a:t>
            </a:r>
            <a:r>
              <a:rPr lang="en-US" altLang="ja-JP" sz="550" dirty="0"/>
              <a:t>30</a:t>
            </a:r>
            <a:r>
              <a:rPr lang="ja-JP" altLang="en-US" sz="550" dirty="0"/>
              <a:t>～</a:t>
            </a:r>
            <a:r>
              <a:rPr lang="en-US" altLang="ja-JP" sz="550" dirty="0" smtClean="0"/>
              <a:t>PM5:00</a:t>
            </a:r>
            <a:endParaRPr kumimoji="1" lang="ja-JP" altLang="en-US" sz="55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98340" y="1712397"/>
            <a:ext cx="1362677" cy="176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50" dirty="0" smtClean="0"/>
              <a:t>●休診日／水曜・日曜・祝祭日</a:t>
            </a:r>
            <a:endParaRPr kumimoji="1" lang="ja-JP" altLang="en-US" sz="550" dirty="0"/>
          </a:p>
        </p:txBody>
      </p:sp>
      <p:pic>
        <p:nvPicPr>
          <p:cNvPr id="2051" name="Picture 3" descr="\\SERVER\mac-share\塚本\アスクルテンプレ\アスクルマッサージ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78" y="594161"/>
            <a:ext cx="545703" cy="77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テンプレ\マッサージ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03"/>
            <a:ext cx="3276601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ユーザー設定</PresentationFormat>
  <Paragraphs>17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2015-08-13T01:02:46Z</dcterms:created>
  <dcterms:modified xsi:type="dcterms:W3CDTF">2015-08-13T01:02:51Z</dcterms:modified>
</cp:coreProperties>
</file>