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9" autoAdjust="0"/>
    <p:restoredTop sz="94632" autoAdjust="0"/>
  </p:normalViewPr>
  <p:slideViewPr>
    <p:cSldViewPr>
      <p:cViewPr>
        <p:scale>
          <a:sx n="140" d="100"/>
          <a:sy n="140" d="100"/>
        </p:scale>
        <p:origin x="-2886" y="-1326"/>
      </p:cViewPr>
      <p:guideLst>
        <p:guide orient="horz" pos="681"/>
        <p:guide pos="1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5" y="671183"/>
            <a:ext cx="2785110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1224333"/>
            <a:ext cx="229362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5" y="86524"/>
            <a:ext cx="737235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0" y="86524"/>
            <a:ext cx="2157095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1388378"/>
            <a:ext cx="2785110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915750"/>
            <a:ext cx="2785110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5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483632"/>
            <a:ext cx="1447734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685186"/>
            <a:ext cx="1447734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7" y="483632"/>
            <a:ext cx="1448303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7" y="685186"/>
            <a:ext cx="1448303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86023"/>
            <a:ext cx="1077979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86024"/>
            <a:ext cx="1831710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452123"/>
            <a:ext cx="1077979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1512411"/>
            <a:ext cx="196596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193052"/>
            <a:ext cx="196596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1690960"/>
            <a:ext cx="196596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86524"/>
            <a:ext cx="294894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504137"/>
            <a:ext cx="294894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2002545"/>
            <a:ext cx="103759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276131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306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4019" y="124368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はクレジットカートサイズ（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492709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63942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920055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305954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1412687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72382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383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\\SERVER\mac-share\塚本\アスクルテンプレ\アジア料理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" y="0"/>
            <a:ext cx="3276600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035390" y="576238"/>
            <a:ext cx="120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 smtClean="0">
                <a:latin typeface="小塚ゴシック Pr6N B" pitchFamily="34" charset="-128"/>
                <a:ea typeface="小塚ゴシック Pr6N B" pitchFamily="34" charset="-128"/>
              </a:rPr>
              <a:t>アジア料理</a:t>
            </a:r>
            <a:endParaRPr lang="en-US" altLang="ja-JP" sz="1000" dirty="0" smtClean="0">
              <a:latin typeface="小塚ゴシック Pr6N B" pitchFamily="34" charset="-128"/>
              <a:ea typeface="小塚ゴシック Pr6N B" pitchFamily="34" charset="-128"/>
            </a:endParaRPr>
          </a:p>
          <a:p>
            <a:pPr algn="ctr"/>
            <a:r>
              <a:rPr kumimoji="1" lang="ja-JP" altLang="en-US" sz="1800" dirty="0" smtClean="0">
                <a:latin typeface="小塚ゴシック Pr6N B" pitchFamily="34" charset="-128"/>
                <a:ea typeface="小塚ゴシック Pr6N B" pitchFamily="34" charset="-128"/>
              </a:rPr>
              <a:t>アスクル</a:t>
            </a:r>
            <a:endParaRPr kumimoji="1" lang="ja-JP" altLang="en-US" sz="1800" dirty="0"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40896" y="1505663"/>
            <a:ext cx="219894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〒</a:t>
            </a:r>
            <a:r>
              <a:rPr kumimoji="1" lang="en-US" altLang="ja-JP" sz="700" dirty="0" smtClean="0"/>
              <a:t>135-0061</a:t>
            </a:r>
            <a:r>
              <a:rPr lang="ja-JP" altLang="en-US" sz="700" dirty="0"/>
              <a:t>　</a:t>
            </a:r>
            <a:r>
              <a:rPr lang="ja-JP" altLang="en-US" sz="700" dirty="0" smtClean="0"/>
              <a:t>東京都江東区豊洲</a:t>
            </a:r>
            <a:r>
              <a:rPr lang="en-US" altLang="ja-JP" sz="700" dirty="0" smtClean="0"/>
              <a:t>3-2-3【P</a:t>
            </a:r>
            <a:r>
              <a:rPr lang="ja-JP" altLang="en-US" sz="700" dirty="0" smtClean="0"/>
              <a:t>有り</a:t>
            </a:r>
            <a:r>
              <a:rPr lang="en-US" altLang="ja-JP" sz="700" dirty="0" smtClean="0"/>
              <a:t>】</a:t>
            </a:r>
            <a:endParaRPr kumimoji="1" lang="ja-JP" altLang="en-US" sz="7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00377" y="1621224"/>
            <a:ext cx="10379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/>
              <a:t>TEL</a:t>
            </a:r>
            <a:r>
              <a:rPr kumimoji="1" lang="ja-JP" altLang="en-US" sz="800" dirty="0" smtClean="0"/>
              <a:t>：</a:t>
            </a:r>
            <a:r>
              <a:rPr kumimoji="1" lang="en-US" altLang="ja-JP" sz="800" dirty="0" smtClean="0"/>
              <a:t>03-1234-111</a:t>
            </a:r>
            <a:endParaRPr kumimoji="1" lang="ja-JP" altLang="en-US" sz="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6929" y="1728946"/>
            <a:ext cx="12627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/>
              <a:t>http://spc.askul.co.jp</a:t>
            </a:r>
            <a:endParaRPr kumimoji="1" lang="ja-JP" altLang="en-US" sz="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278260" y="1621224"/>
            <a:ext cx="1527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/>
              <a:t>10</a:t>
            </a:r>
            <a:r>
              <a:rPr lang="ja-JP" altLang="en-US" sz="800" dirty="0"/>
              <a:t>：</a:t>
            </a:r>
            <a:r>
              <a:rPr lang="en-US" altLang="ja-JP" sz="800" dirty="0" smtClean="0"/>
              <a:t>00</a:t>
            </a:r>
            <a:r>
              <a:rPr lang="ja-JP" altLang="en-US" sz="800" dirty="0" smtClean="0"/>
              <a:t>～</a:t>
            </a:r>
            <a:r>
              <a:rPr lang="en-US" altLang="ja-JP" sz="800" dirty="0" smtClean="0"/>
              <a:t>19</a:t>
            </a:r>
            <a:r>
              <a:rPr lang="ja-JP" altLang="en-US" sz="800" dirty="0" smtClean="0"/>
              <a:t>：</a:t>
            </a:r>
            <a:r>
              <a:rPr lang="en-US" altLang="ja-JP" sz="800" dirty="0" smtClean="0"/>
              <a:t>00</a:t>
            </a:r>
            <a:r>
              <a:rPr lang="ja-JP" altLang="en-US" sz="700" dirty="0" smtClean="0"/>
              <a:t>（水曜定休）</a:t>
            </a:r>
            <a:endParaRPr kumimoji="1" lang="ja-JP" altLang="en-US" sz="700" dirty="0"/>
          </a:p>
        </p:txBody>
      </p:sp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\\SERVER\mac-share\塚本\アスクルテンプレ\アジア料理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5" y="0"/>
            <a:ext cx="3276601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80298" y="1548000"/>
            <a:ext cx="286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</Words>
  <Application>Microsoft Office PowerPoint</Application>
  <PresentationFormat>ユーザー設定</PresentationFormat>
  <Paragraphs>19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2015-08-13T00:49:39Z</dcterms:created>
  <dcterms:modified xsi:type="dcterms:W3CDTF">2015-08-13T01:23:25Z</dcterms:modified>
</cp:coreProperties>
</file>