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83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カレー屋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59570" y="594746"/>
            <a:ext cx="12058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 smtClean="0">
                <a:latin typeface="小塚ゴシック Pro M" pitchFamily="34" charset="-128"/>
                <a:ea typeface="小塚ゴシック Pro M" pitchFamily="34" charset="-128"/>
              </a:rPr>
              <a:t>カレー屋</a:t>
            </a:r>
            <a:endParaRPr lang="en-US" altLang="ja-JP" sz="900" dirty="0" smtClean="0">
              <a:latin typeface="小塚ゴシック Pro M" pitchFamily="34" charset="-128"/>
              <a:ea typeface="小塚ゴシック Pro M" pitchFamily="34" charset="-128"/>
            </a:endParaRPr>
          </a:p>
          <a:p>
            <a:r>
              <a:rPr kumimoji="1" lang="ja-JP" altLang="en-US" sz="1800" dirty="0" smtClean="0"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800" dirty="0">
              <a:latin typeface="小塚ゴシック Pro M" pitchFamily="34" charset="-128"/>
              <a:ea typeface="小塚ゴシック Pro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59570" y="1040225"/>
            <a:ext cx="1607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〒</a:t>
            </a:r>
            <a:r>
              <a:rPr kumimoji="1" lang="en-US" altLang="ja-JP" sz="800" dirty="0" smtClean="0"/>
              <a:t>135-0061</a:t>
            </a:r>
          </a:p>
          <a:p>
            <a:r>
              <a:rPr lang="ja-JP" altLang="en-US" sz="800" dirty="0" smtClean="0"/>
              <a:t>東京都江東区豊洲</a:t>
            </a:r>
            <a:r>
              <a:rPr lang="en-US" altLang="ja-JP" sz="800" dirty="0" smtClean="0"/>
              <a:t>3-2-3</a:t>
            </a:r>
            <a:endParaRPr kumimoji="1" lang="ja-JP" altLang="en-US" sz="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9570" y="1288479"/>
            <a:ext cx="113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TEL</a:t>
            </a:r>
            <a:r>
              <a:rPr kumimoji="1" lang="ja-JP" altLang="en-US" sz="900" dirty="0" smtClean="0"/>
              <a:t>：</a:t>
            </a:r>
            <a:r>
              <a:rPr kumimoji="1" lang="en-US" altLang="ja-JP" sz="900" dirty="0" smtClean="0"/>
              <a:t>03-1234-111</a:t>
            </a:r>
            <a:endParaRPr kumimoji="1" lang="ja-JP" altLang="en-US" sz="9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9570" y="1569542"/>
            <a:ext cx="14667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 smtClean="0"/>
              <a:t>http://spc.askul.co.jp</a:t>
            </a:r>
            <a:endParaRPr kumimoji="1" lang="ja-JP" altLang="en-US" sz="9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9570" y="1429011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10</a:t>
            </a:r>
            <a:r>
              <a:rPr lang="ja-JP" altLang="en-US" sz="900" dirty="0"/>
              <a:t>：</a:t>
            </a:r>
            <a:r>
              <a:rPr lang="en-US" altLang="ja-JP" sz="900" dirty="0" smtClean="0"/>
              <a:t>00</a:t>
            </a:r>
            <a:r>
              <a:rPr lang="ja-JP" altLang="en-US" sz="900" dirty="0" smtClean="0"/>
              <a:t>～</a:t>
            </a:r>
            <a:r>
              <a:rPr lang="en-US" altLang="ja-JP" sz="900" dirty="0" smtClean="0"/>
              <a:t>19</a:t>
            </a:r>
            <a:r>
              <a:rPr lang="ja-JP" altLang="en-US" sz="900" dirty="0" smtClean="0"/>
              <a:t>：</a:t>
            </a:r>
            <a:r>
              <a:rPr lang="en-US" altLang="ja-JP" sz="900" dirty="0" smtClean="0"/>
              <a:t>00</a:t>
            </a:r>
            <a:r>
              <a:rPr lang="ja-JP" altLang="en-US" sz="800" dirty="0" smtClean="0"/>
              <a:t>（水曜定休）</a:t>
            </a:r>
            <a:endParaRPr kumimoji="1" lang="ja-JP" altLang="en-US" sz="800" dirty="0"/>
          </a:p>
        </p:txBody>
      </p:sp>
      <p:pic>
        <p:nvPicPr>
          <p:cNvPr id="1027" name="Picture 3" descr="\\SERVER\mac-share\塚本\アスクルテンプレ\カレー屋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138" y="337171"/>
            <a:ext cx="1431925" cy="1347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SERVER\mac-share\塚本\アスクルテンプレ\カレー屋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259" y="1171364"/>
            <a:ext cx="1219201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カレー屋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1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</Words>
  <Application>Microsoft Office PowerPoint</Application>
  <PresentationFormat>ユーザー設定</PresentationFormat>
  <Paragraphs>20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2015-08-13T01:22:16Z</dcterms:created>
  <dcterms:modified xsi:type="dcterms:W3CDTF">2015-08-13T01:22:21Z</dcterms:modified>
</cp:coreProperties>
</file>