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823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\\SERVER\mac-share\塚本\アスクルテンプレ\イタリア料理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276600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315568" y="733935"/>
            <a:ext cx="12058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 smtClean="0">
                <a:latin typeface="小塚ゴシック Pr6N B" pitchFamily="34" charset="-128"/>
                <a:ea typeface="小塚ゴシック Pr6N B" pitchFamily="34" charset="-128"/>
              </a:rPr>
              <a:t>イタリア料理</a:t>
            </a:r>
            <a:endParaRPr lang="en-US" altLang="ja-JP" sz="900" dirty="0" smtClean="0">
              <a:latin typeface="小塚ゴシック Pr6N B" pitchFamily="34" charset="-128"/>
              <a:ea typeface="小塚ゴシック Pr6N B" pitchFamily="34" charset="-128"/>
            </a:endParaRPr>
          </a:p>
          <a:p>
            <a:r>
              <a:rPr kumimoji="1" lang="ja-JP" altLang="en-US" sz="1800" dirty="0" smtClean="0">
                <a:latin typeface="小塚ゴシック Pr6N B" pitchFamily="34" charset="-128"/>
                <a:ea typeface="小塚ゴシック Pr6N B" pitchFamily="34" charset="-128"/>
              </a:rPr>
              <a:t>アスクル</a:t>
            </a:r>
            <a:endParaRPr kumimoji="1" lang="ja-JP" altLang="en-US" sz="18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15567" y="1440914"/>
            <a:ext cx="25353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135-0061</a:t>
            </a:r>
            <a:r>
              <a:rPr lang="en-US" altLang="ja-JP" sz="800" dirty="0">
                <a:solidFill>
                  <a:schemeClr val="bg1"/>
                </a:solidFill>
              </a:rPr>
              <a:t> </a:t>
            </a:r>
            <a:r>
              <a:rPr lang="en-US" altLang="ja-JP" sz="800" dirty="0" smtClean="0">
                <a:solidFill>
                  <a:schemeClr val="bg1"/>
                </a:solidFill>
              </a:rPr>
              <a:t> </a:t>
            </a:r>
            <a:r>
              <a:rPr lang="ja-JP" altLang="en-US" sz="8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8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800" dirty="0" smtClean="0">
                <a:solidFill>
                  <a:schemeClr val="bg1"/>
                </a:solidFill>
              </a:rPr>
              <a:t>有り</a:t>
            </a:r>
            <a:r>
              <a:rPr lang="en-US" altLang="ja-JP" sz="800" dirty="0" smtClean="0">
                <a:solidFill>
                  <a:schemeClr val="bg1"/>
                </a:solidFill>
              </a:rPr>
              <a:t>】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15567" y="1576061"/>
            <a:ext cx="113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9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9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15568" y="1728946"/>
            <a:ext cx="14667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206252" y="1576061"/>
            <a:ext cx="144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solidFill>
                  <a:schemeClr val="bg1"/>
                </a:solidFill>
              </a:rPr>
              <a:t>10</a:t>
            </a:r>
            <a:r>
              <a:rPr lang="ja-JP" altLang="en-US" sz="900" dirty="0">
                <a:solidFill>
                  <a:schemeClr val="bg1"/>
                </a:solidFill>
              </a:rPr>
              <a:t>：</a:t>
            </a:r>
            <a:r>
              <a:rPr lang="en-US" altLang="ja-JP" sz="900" dirty="0" smtClean="0">
                <a:solidFill>
                  <a:schemeClr val="bg1"/>
                </a:solidFill>
              </a:rPr>
              <a:t>00</a:t>
            </a:r>
            <a:r>
              <a:rPr lang="ja-JP" altLang="en-US" sz="900" dirty="0" smtClean="0">
                <a:solidFill>
                  <a:schemeClr val="bg1"/>
                </a:solidFill>
              </a:rPr>
              <a:t>～</a:t>
            </a:r>
            <a:r>
              <a:rPr lang="en-US" altLang="ja-JP" sz="900" dirty="0" smtClean="0">
                <a:solidFill>
                  <a:schemeClr val="bg1"/>
                </a:solidFill>
              </a:rPr>
              <a:t>19</a:t>
            </a:r>
            <a:r>
              <a:rPr lang="ja-JP" altLang="en-US" sz="900" dirty="0" smtClean="0">
                <a:solidFill>
                  <a:schemeClr val="bg1"/>
                </a:solidFill>
              </a:rPr>
              <a:t>：</a:t>
            </a:r>
            <a:r>
              <a:rPr lang="en-US" altLang="ja-JP" sz="9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pic>
        <p:nvPicPr>
          <p:cNvPr id="1037" name="Picture 13" descr="\\SERVER\mac-share\塚本\アスクルテンプレ\イタリア料理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332" y="558036"/>
            <a:ext cx="116205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\\SERVER\mac-share\塚本\アスクルテンプレ\イタリア料理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3276600" cy="215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ユーザー設定</PresentationFormat>
  <Paragraphs>19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2015-08-13T01:18:28Z</dcterms:created>
  <dcterms:modified xsi:type="dcterms:W3CDTF">2015-08-13T01:19:10Z</dcterms:modified>
</cp:coreProperties>
</file>