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2886" y="-1326"/>
      </p:cViewPr>
      <p:guideLst>
        <p:guide orient="horz" pos="681"/>
        <p:guide pos="1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5" y="671183"/>
            <a:ext cx="2785110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1224333"/>
            <a:ext cx="229362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5" y="86524"/>
            <a:ext cx="737235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0" y="86524"/>
            <a:ext cx="2157095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1388378"/>
            <a:ext cx="2785110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915750"/>
            <a:ext cx="2785110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5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483632"/>
            <a:ext cx="1447734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685186"/>
            <a:ext cx="1447734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7" y="483632"/>
            <a:ext cx="1448303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7" y="685186"/>
            <a:ext cx="1448303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86023"/>
            <a:ext cx="1077979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86024"/>
            <a:ext cx="1831710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452123"/>
            <a:ext cx="1077979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1512411"/>
            <a:ext cx="196596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193052"/>
            <a:ext cx="196596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1690960"/>
            <a:ext cx="196596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86524"/>
            <a:ext cx="294894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504137"/>
            <a:ext cx="294894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2002545"/>
            <a:ext cx="103759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276131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306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24019" y="124368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はクレジットカートサイズ（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492709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63942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920055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305954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1412687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72382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084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ERVER\mac-share\塚本\アスクルテンプレ\割烹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76601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303449" y="561848"/>
            <a:ext cx="1205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</a:rPr>
              <a:t>割烹</a:t>
            </a:r>
            <a:endParaRPr lang="en-US" altLang="ja-JP" sz="1600" dirty="0" smtClean="0">
              <a:solidFill>
                <a:schemeClr val="bg1"/>
              </a:solidFill>
              <a:latin typeface="小塚明朝 Pro B" pitchFamily="18" charset="-128"/>
              <a:ea typeface="小塚明朝 Pro B" pitchFamily="18" charset="-128"/>
            </a:endParaRPr>
          </a:p>
          <a:p>
            <a:r>
              <a:rPr kumimoji="1" lang="ja-JP" altLang="en-US" sz="1600" dirty="0" smtClean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</a:rPr>
              <a:t>あすくる</a:t>
            </a:r>
            <a:endParaRPr kumimoji="1" lang="ja-JP" altLang="en-US" sz="1600" dirty="0">
              <a:solidFill>
                <a:schemeClr val="bg1"/>
              </a:solidFill>
              <a:latin typeface="小塚明朝 Pro B" pitchFamily="18" charset="-128"/>
              <a:ea typeface="小塚明朝 Pro B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03449" y="1323855"/>
            <a:ext cx="21989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dirty="0" smtClean="0">
                <a:solidFill>
                  <a:schemeClr val="bg1"/>
                </a:solidFill>
              </a:rPr>
              <a:t>〒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135-0061</a:t>
            </a:r>
            <a:r>
              <a:rPr lang="ja-JP" altLang="en-US" sz="800" dirty="0">
                <a:solidFill>
                  <a:schemeClr val="bg1"/>
                </a:solidFill>
              </a:rPr>
              <a:t>　</a:t>
            </a:r>
            <a:r>
              <a:rPr lang="ja-JP" altLang="en-US" sz="800" dirty="0" smtClean="0">
                <a:solidFill>
                  <a:schemeClr val="bg1"/>
                </a:solidFill>
              </a:rPr>
              <a:t>東京都江東区豊洲</a:t>
            </a:r>
            <a:r>
              <a:rPr lang="en-US" altLang="ja-JP" sz="800" dirty="0" smtClean="0">
                <a:solidFill>
                  <a:schemeClr val="bg1"/>
                </a:solidFill>
              </a:rPr>
              <a:t>3-2-3【P</a:t>
            </a:r>
            <a:r>
              <a:rPr lang="ja-JP" altLang="en-US" sz="800" dirty="0" smtClean="0">
                <a:solidFill>
                  <a:schemeClr val="bg1"/>
                </a:solidFill>
              </a:rPr>
              <a:t>有り</a:t>
            </a:r>
            <a:r>
              <a:rPr lang="en-US" altLang="ja-JP" sz="800" dirty="0" smtClean="0">
                <a:solidFill>
                  <a:schemeClr val="bg1"/>
                </a:solidFill>
              </a:rPr>
              <a:t>】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03449" y="1462701"/>
            <a:ext cx="10379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TEL</a:t>
            </a:r>
            <a:r>
              <a:rPr kumimoji="1" lang="ja-JP" altLang="en-US" sz="800" dirty="0" smtClean="0">
                <a:solidFill>
                  <a:schemeClr val="bg1"/>
                </a:solidFill>
              </a:rPr>
              <a:t>：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03-1234-111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03449" y="1584930"/>
            <a:ext cx="12627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http://spc.askul.co.jp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046712" y="1462700"/>
            <a:ext cx="15276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solidFill>
                  <a:schemeClr val="bg1"/>
                </a:solidFill>
              </a:rPr>
              <a:t>10</a:t>
            </a:r>
            <a:r>
              <a:rPr lang="ja-JP" altLang="en-US" sz="800" dirty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800" dirty="0" smtClean="0">
                <a:solidFill>
                  <a:schemeClr val="bg1"/>
                </a:solidFill>
              </a:rPr>
              <a:t>～</a:t>
            </a:r>
            <a:r>
              <a:rPr lang="en-US" altLang="ja-JP" sz="800" dirty="0" smtClean="0">
                <a:solidFill>
                  <a:schemeClr val="bg1"/>
                </a:solidFill>
              </a:rPr>
              <a:t>19</a:t>
            </a:r>
            <a:r>
              <a:rPr lang="ja-JP" altLang="en-US" sz="800" dirty="0" smtClean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700" dirty="0" smtClean="0">
                <a:solidFill>
                  <a:schemeClr val="bg1"/>
                </a:solidFill>
              </a:rPr>
              <a:t>（水曜定休）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SERVER\mac-share\塚本\アスクルテンプレ\割烹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6" y="-34719"/>
            <a:ext cx="3346451" cy="2243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80298" y="1548000"/>
            <a:ext cx="286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171</Words>
  <Application>Microsoft Office PowerPoint</Application>
  <PresentationFormat>ユーザー設定</PresentationFormat>
  <Paragraphs>19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2015-08-13T01:14:25Z</dcterms:created>
  <dcterms:modified xsi:type="dcterms:W3CDTF">2015-08-13T01:14:27Z</dcterms:modified>
</cp:coreProperties>
</file>