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Picture 26" descr="\\SERVER\mac-share\塚本\アスクルテンプレ\お弁当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\\SERVER\mac-share\塚本\アスクルテンプレ\お弁当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48" y="-285748"/>
            <a:ext cx="1511301" cy="152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39112" y="360214"/>
            <a:ext cx="113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お弁当屋</a:t>
            </a:r>
            <a:endParaRPr kumimoji="1" lang="en-US" altLang="ja-JP" sz="1400" dirty="0" smtClean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</a:t>
            </a:r>
            <a:endParaRPr kumimoji="1"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076" name="Picture 28" descr="\\SERVER\mac-share\塚本\アスクルテンプレ\お弁当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449" y="418102"/>
            <a:ext cx="1212850" cy="139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70148" y="1210662"/>
            <a:ext cx="1460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  <a:endParaRPr lang="en-US" altLang="ja-JP" sz="800" dirty="0"/>
          </a:p>
          <a:p>
            <a:pPr algn="ctr"/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1412" y="1441494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8590" y="1656938"/>
            <a:ext cx="11637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4198" y="1549216"/>
            <a:ext cx="1272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\\SERVER\mac-share\塚本\アスクルテンプレ\お弁当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2015-08-13T01:12:20Z</dcterms:created>
  <dcterms:modified xsi:type="dcterms:W3CDTF">2015-08-13T01:12:24Z</dcterms:modified>
</cp:coreProperties>
</file>