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6" r:id="rId3"/>
    <p:sldId id="257" r:id="rId4"/>
  </p:sldIdLst>
  <p:sldSz cx="3276600" cy="2160588"/>
  <p:notesSz cx="6858000" cy="9144000"/>
  <p:defaultTextStyle>
    <a:defPPr>
      <a:defRPr lang="ja-JP"/>
    </a:defPPr>
    <a:lvl1pPr marL="0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55311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10622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6593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2124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776554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31865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087176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42487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F8CC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40" d="100"/>
          <a:sy n="140" d="100"/>
        </p:scale>
        <p:origin x="-2886" y="-1326"/>
      </p:cViewPr>
      <p:guideLst>
        <p:guide orient="horz" pos="681"/>
        <p:guide pos="1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5745" y="671183"/>
            <a:ext cx="2785110" cy="463126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91490" y="1224333"/>
            <a:ext cx="2293620" cy="5521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5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5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1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6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31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7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42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3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60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375535" y="86524"/>
            <a:ext cx="737235" cy="184350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63830" y="86524"/>
            <a:ext cx="2157095" cy="184350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32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21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8829" y="1388378"/>
            <a:ext cx="2785110" cy="429117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8829" y="915750"/>
            <a:ext cx="2785110" cy="472628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5531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1062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6593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2124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77655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3186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08717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4248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074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63830" y="504137"/>
            <a:ext cx="1447165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65605" y="504137"/>
            <a:ext cx="1447165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48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483632"/>
            <a:ext cx="1447734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3830" y="685186"/>
            <a:ext cx="1447734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664467" y="483632"/>
            <a:ext cx="1448303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664467" y="685186"/>
            <a:ext cx="1448303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77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552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872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3830" y="86023"/>
            <a:ext cx="1077979" cy="366100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81060" y="86024"/>
            <a:ext cx="1831710" cy="1844002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63830" y="452123"/>
            <a:ext cx="1077979" cy="1477902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57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2237" y="1512411"/>
            <a:ext cx="1965960" cy="178549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42237" y="193052"/>
            <a:ext cx="1965960" cy="1296353"/>
          </a:xfrm>
        </p:spPr>
        <p:txBody>
          <a:bodyPr/>
          <a:lstStyle>
            <a:lvl1pPr marL="0" indent="0">
              <a:buNone/>
              <a:defRPr sz="1100"/>
            </a:lvl1pPr>
            <a:lvl2pPr marL="155311" indent="0">
              <a:buNone/>
              <a:defRPr sz="1000"/>
            </a:lvl2pPr>
            <a:lvl3pPr marL="310622" indent="0">
              <a:buNone/>
              <a:defRPr sz="800"/>
            </a:lvl3pPr>
            <a:lvl4pPr marL="465933" indent="0">
              <a:buNone/>
              <a:defRPr sz="700"/>
            </a:lvl4pPr>
            <a:lvl5pPr marL="621243" indent="0">
              <a:buNone/>
              <a:defRPr sz="700"/>
            </a:lvl5pPr>
            <a:lvl6pPr marL="776554" indent="0">
              <a:buNone/>
              <a:defRPr sz="700"/>
            </a:lvl6pPr>
            <a:lvl7pPr marL="931865" indent="0">
              <a:buNone/>
              <a:defRPr sz="700"/>
            </a:lvl7pPr>
            <a:lvl8pPr marL="1087176" indent="0">
              <a:buNone/>
              <a:defRPr sz="700"/>
            </a:lvl8pPr>
            <a:lvl9pPr marL="1242487" indent="0">
              <a:buNone/>
              <a:defRPr sz="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2237" y="1690960"/>
            <a:ext cx="1965960" cy="253569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469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63830" y="86524"/>
            <a:ext cx="2948940" cy="360098"/>
          </a:xfrm>
          <a:prstGeom prst="rect">
            <a:avLst/>
          </a:prstGeom>
        </p:spPr>
        <p:txBody>
          <a:bodyPr vert="horz" lIns="31062" tIns="15531" rIns="31062" bIns="15531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504137"/>
            <a:ext cx="2948940" cy="1425888"/>
          </a:xfrm>
          <a:prstGeom prst="rect">
            <a:avLst/>
          </a:prstGeom>
        </p:spPr>
        <p:txBody>
          <a:bodyPr vert="horz" lIns="31062" tIns="15531" rIns="31062" bIns="15531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63830" y="2002545"/>
            <a:ext cx="76454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119505" y="2002545"/>
            <a:ext cx="103759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348230" y="2002545"/>
            <a:ext cx="76454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63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0622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483" indent="-116483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52380" indent="-97069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88277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43588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98899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5421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952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64831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20142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5311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10622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6593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2124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6554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31865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87176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42487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3276131" cy="21595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6156"/>
            <a:ext cx="3060000" cy="19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2844000" cy="1728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24019" y="124368"/>
            <a:ext cx="2628000" cy="32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はクレジットカートサイズ（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85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×54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の</a:t>
            </a:r>
            <a:endParaRPr lang="en-US" altLang="ja-JP" sz="500" b="1" dirty="0" smtClean="0">
              <a:solidFill>
                <a:srgbClr val="40404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を作る為のテンプレートです。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457519" y="492709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91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×60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0" y="863942"/>
            <a:ext cx="3276131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455910" y="920055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85㎜</a:t>
            </a:r>
            <a:r>
              <a:rPr lang="en-US" altLang="ja-JP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54㎜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1305954"/>
            <a:ext cx="306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455910" y="1412687"/>
            <a:ext cx="2364218" cy="424821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85㎜×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48㎜</a:t>
            </a: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1872382"/>
            <a:ext cx="284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1987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3" name="Picture 15" descr="\\SERVER\mac-share\塚本\アスクルテンプレ\お好み焼き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9892" y="-122237"/>
            <a:ext cx="3366492" cy="2282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270148" y="916533"/>
            <a:ext cx="19367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お好み焼き </a:t>
            </a:r>
            <a:r>
              <a:rPr kumimoji="1" lang="ja-JP" altLang="en-US" sz="14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アスク</a:t>
            </a:r>
            <a:r>
              <a:rPr lang="ja-JP" altLang="en-US" sz="14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ル</a:t>
            </a:r>
            <a:endParaRPr kumimoji="1" lang="ja-JP" altLang="en-US" sz="1400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03449" y="1307181"/>
            <a:ext cx="20549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00" dirty="0" smtClean="0"/>
              <a:t>〒</a:t>
            </a:r>
            <a:r>
              <a:rPr kumimoji="1" lang="en-US" altLang="ja-JP" sz="800" dirty="0" smtClean="0"/>
              <a:t>135-0061</a:t>
            </a:r>
            <a:r>
              <a:rPr lang="ja-JP" altLang="en-US" sz="800" dirty="0"/>
              <a:t>　</a:t>
            </a:r>
            <a:r>
              <a:rPr lang="ja-JP" altLang="en-US" sz="800" dirty="0" smtClean="0"/>
              <a:t>東京都江東区豊洲</a:t>
            </a:r>
            <a:r>
              <a:rPr lang="en-US" altLang="ja-JP" sz="800" dirty="0" smtClean="0"/>
              <a:t>3-2-3</a:t>
            </a:r>
            <a:endParaRPr kumimoji="1" lang="ja-JP" altLang="en-US" sz="8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03449" y="1414903"/>
            <a:ext cx="10379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/>
              <a:t>TEL</a:t>
            </a:r>
            <a:r>
              <a:rPr kumimoji="1" lang="ja-JP" altLang="en-US" sz="800" dirty="0" smtClean="0"/>
              <a:t>：</a:t>
            </a:r>
            <a:r>
              <a:rPr kumimoji="1" lang="en-US" altLang="ja-JP" sz="800" dirty="0" smtClean="0"/>
              <a:t>03-1234-111</a:t>
            </a:r>
            <a:endParaRPr kumimoji="1" lang="ja-JP" altLang="en-US" sz="8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03449" y="1641822"/>
            <a:ext cx="126273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/>
              <a:t>http://spc.askul.co.jp</a:t>
            </a:r>
            <a:endParaRPr kumimoji="1" lang="ja-JP" altLang="en-US" sz="8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03449" y="1529373"/>
            <a:ext cx="15276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/>
              <a:t>10</a:t>
            </a:r>
            <a:r>
              <a:rPr lang="ja-JP" altLang="en-US" sz="800" dirty="0"/>
              <a:t>：</a:t>
            </a:r>
            <a:r>
              <a:rPr lang="en-US" altLang="ja-JP" sz="800" dirty="0" smtClean="0"/>
              <a:t>00</a:t>
            </a:r>
            <a:r>
              <a:rPr lang="ja-JP" altLang="en-US" sz="800" dirty="0" smtClean="0"/>
              <a:t>～</a:t>
            </a:r>
            <a:r>
              <a:rPr lang="en-US" altLang="ja-JP" sz="800" dirty="0" smtClean="0"/>
              <a:t>19</a:t>
            </a:r>
            <a:r>
              <a:rPr lang="ja-JP" altLang="en-US" sz="800" dirty="0" smtClean="0"/>
              <a:t>：</a:t>
            </a:r>
            <a:r>
              <a:rPr lang="en-US" altLang="ja-JP" sz="800" dirty="0" smtClean="0"/>
              <a:t>00</a:t>
            </a:r>
            <a:r>
              <a:rPr lang="ja-JP" altLang="en-US" sz="700" dirty="0" smtClean="0"/>
              <a:t>（水曜定休）</a:t>
            </a:r>
            <a:endParaRPr kumimoji="1" lang="ja-JP" altLang="en-US" sz="700" dirty="0"/>
          </a:p>
        </p:txBody>
      </p:sp>
      <p:pic>
        <p:nvPicPr>
          <p:cNvPr id="2064" name="Picture 16" descr="\\SERVER\mac-share\塚本\アスクルテンプレ\お好み焼き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114" y="1224310"/>
            <a:ext cx="2000250" cy="52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5" name="Picture 17" descr="\\SERVER\mac-share\塚本\アスクルテンプレ\お好み焼き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5219" y="589857"/>
            <a:ext cx="1107627" cy="1373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テキスト ボックス 26"/>
          <p:cNvSpPr txBox="1"/>
          <p:nvPr/>
        </p:nvSpPr>
        <p:spPr>
          <a:xfrm>
            <a:off x="214114" y="278693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>
                <a:solidFill>
                  <a:srgbClr val="FDF8CC"/>
                </a:solidFill>
                <a:latin typeface="小塚明朝 Pr6N H" pitchFamily="18" charset="-128"/>
                <a:ea typeface="小塚明朝 Pr6N H" pitchFamily="18" charset="-128"/>
              </a:rPr>
              <a:t>お</a:t>
            </a:r>
            <a:endParaRPr kumimoji="1" lang="ja-JP" altLang="en-US" sz="1400" dirty="0">
              <a:solidFill>
                <a:srgbClr val="FDF8CC"/>
              </a:solidFill>
              <a:latin typeface="小塚明朝 Pr6N H" pitchFamily="18" charset="-128"/>
              <a:ea typeface="小塚明朝 Pr6N H" pitchFamily="18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727553" y="278692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>
                <a:solidFill>
                  <a:srgbClr val="FDF8CC"/>
                </a:solidFill>
                <a:latin typeface="小塚明朝 Pr6N H" pitchFamily="18" charset="-128"/>
                <a:ea typeface="小塚明朝 Pr6N H" pitchFamily="18" charset="-128"/>
              </a:rPr>
              <a:t>好</a:t>
            </a:r>
            <a:endParaRPr kumimoji="1" lang="ja-JP" altLang="en-US" sz="1200" dirty="0">
              <a:solidFill>
                <a:srgbClr val="FDF8CC"/>
              </a:solidFill>
              <a:latin typeface="小塚明朝 Pr6N H" pitchFamily="18" charset="-128"/>
              <a:ea typeface="小塚明朝 Pr6N H" pitchFamily="18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307739" y="278691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>
                <a:solidFill>
                  <a:srgbClr val="FDF8CC"/>
                </a:solidFill>
                <a:latin typeface="小塚明朝 Pr6N H" pitchFamily="18" charset="-128"/>
                <a:ea typeface="小塚明朝 Pr6N H" pitchFamily="18" charset="-128"/>
              </a:rPr>
              <a:t>み</a:t>
            </a:r>
            <a:endParaRPr kumimoji="1" lang="ja-JP" altLang="en-US" sz="1200" dirty="0">
              <a:solidFill>
                <a:srgbClr val="FDF8CC"/>
              </a:solidFill>
              <a:latin typeface="小塚明朝 Pr6N H" pitchFamily="18" charset="-128"/>
              <a:ea typeface="小塚明朝 Pr6N H" pitchFamily="18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926332" y="278690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>
                <a:solidFill>
                  <a:srgbClr val="FDF8CC"/>
                </a:solidFill>
                <a:latin typeface="小塚明朝 Pr6N H" pitchFamily="18" charset="-128"/>
                <a:ea typeface="小塚明朝 Pr6N H" pitchFamily="18" charset="-128"/>
              </a:rPr>
              <a:t>焼</a:t>
            </a:r>
            <a:endParaRPr kumimoji="1" lang="ja-JP" altLang="en-US" sz="1200" dirty="0">
              <a:solidFill>
                <a:srgbClr val="FDF8CC"/>
              </a:solidFill>
              <a:latin typeface="小塚明朝 Pr6N H" pitchFamily="18" charset="-128"/>
              <a:ea typeface="小塚明朝 Pr6N H" pitchFamily="18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2537307" y="278693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>
                <a:solidFill>
                  <a:srgbClr val="FDF8CC"/>
                </a:solidFill>
                <a:latin typeface="小塚明朝 Pr6N H" pitchFamily="18" charset="-128"/>
                <a:ea typeface="小塚明朝 Pr6N H" pitchFamily="18" charset="-128"/>
              </a:rPr>
              <a:t>き</a:t>
            </a:r>
            <a:endParaRPr kumimoji="1" lang="ja-JP" altLang="en-US" sz="1200" dirty="0">
              <a:solidFill>
                <a:srgbClr val="FDF8CC"/>
              </a:solidFill>
              <a:latin typeface="小塚明朝 Pr6N H" pitchFamily="18" charset="-128"/>
              <a:ea typeface="小塚明朝 Pr6N H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8337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\\SERVER\mac-share\塚本\アスクルテンプレ\お好み焼き裏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" y="1"/>
            <a:ext cx="3276601" cy="216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180298" y="1548000"/>
            <a:ext cx="2864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●ご利用金額</a:t>
            </a:r>
            <a:r>
              <a:rPr kumimoji="1" lang="en-US" altLang="ja-JP" dirty="0" smtClean="0"/>
              <a:t>0000</a:t>
            </a:r>
            <a:r>
              <a:rPr kumimoji="1" lang="ja-JP" altLang="en-US" dirty="0" smtClean="0"/>
              <a:t>円ごとにスタンプを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つ押印いたします。</a:t>
            </a:r>
            <a:endParaRPr kumimoji="1" lang="en-US" altLang="ja-JP" dirty="0" smtClean="0"/>
          </a:p>
          <a:p>
            <a:r>
              <a:rPr lang="ja-JP" altLang="en-US" dirty="0" smtClean="0"/>
              <a:t>●スタンプが</a:t>
            </a:r>
            <a:r>
              <a:rPr lang="en-US" altLang="ja-JP" dirty="0" smtClean="0"/>
              <a:t>00</a:t>
            </a:r>
            <a:r>
              <a:rPr lang="ja-JP" altLang="en-US" dirty="0" smtClean="0"/>
              <a:t>個になりましたら、ご利用金額から</a:t>
            </a:r>
            <a:r>
              <a:rPr lang="en-US" altLang="ja-JP" dirty="0" smtClean="0"/>
              <a:t>0000</a:t>
            </a:r>
            <a:r>
              <a:rPr lang="ja-JP" altLang="en-US" dirty="0" smtClean="0"/>
              <a:t>円割引させていただきます。</a:t>
            </a:r>
            <a:endParaRPr lang="en-US" altLang="ja-JP" dirty="0" smtClean="0"/>
          </a:p>
          <a:p>
            <a:r>
              <a:rPr kumimoji="1" lang="ja-JP" altLang="en-US" dirty="0" smtClean="0"/>
              <a:t>●他の割引券やクーポンとの併用はできません。　●本券は換金できません。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83818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176</Words>
  <Application>Microsoft Office PowerPoint</Application>
  <PresentationFormat>ユーザー設定</PresentationFormat>
  <Paragraphs>23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2015-08-13T01:10:10Z</dcterms:created>
  <dcterms:modified xsi:type="dcterms:W3CDTF">2015-08-13T01:10:13Z</dcterms:modified>
</cp:coreProperties>
</file>