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43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\\SERVER\mac-share\塚本\アスクルテンプレ\ロシア料理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276601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035390" y="572463"/>
            <a:ext cx="12058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 smtClean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ロシア料理</a:t>
            </a:r>
            <a:endParaRPr lang="en-US" altLang="ja-JP" sz="900" dirty="0" smtClean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  <a:p>
            <a:pPr algn="ctr"/>
            <a:r>
              <a:rPr kumimoji="1" lang="ja-JP" altLang="en-US" sz="1800" dirty="0" smtClean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アスクル</a:t>
            </a:r>
            <a:endParaRPr kumimoji="1" lang="ja-JP" altLang="en-US" sz="18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0647" y="1152302"/>
            <a:ext cx="25353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135-0061</a:t>
            </a:r>
            <a:r>
              <a:rPr lang="en-US" altLang="ja-JP" sz="800" dirty="0">
                <a:solidFill>
                  <a:schemeClr val="bg1"/>
                </a:solidFill>
              </a:rPr>
              <a:t> </a:t>
            </a:r>
            <a:r>
              <a:rPr lang="en-US" altLang="ja-JP" sz="800" dirty="0" smtClean="0">
                <a:solidFill>
                  <a:schemeClr val="bg1"/>
                </a:solidFill>
              </a:rPr>
              <a:t> </a:t>
            </a:r>
            <a:r>
              <a:rPr lang="ja-JP" altLang="en-US" sz="8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800" dirty="0" smtClean="0">
                <a:solidFill>
                  <a:schemeClr val="bg1"/>
                </a:solidFill>
              </a:rPr>
              <a:t>3-2-3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70586" y="1259492"/>
            <a:ext cx="113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9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9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17712" y="1504648"/>
            <a:ext cx="14667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18220" y="1382070"/>
            <a:ext cx="144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solidFill>
                  <a:schemeClr val="bg1"/>
                </a:solidFill>
              </a:rPr>
              <a:t>10</a:t>
            </a:r>
            <a:r>
              <a:rPr lang="ja-JP" altLang="en-US" sz="900" dirty="0">
                <a:solidFill>
                  <a:schemeClr val="bg1"/>
                </a:solidFill>
              </a:rPr>
              <a:t>：</a:t>
            </a:r>
            <a:r>
              <a:rPr lang="en-US" altLang="ja-JP" sz="900" dirty="0" smtClean="0">
                <a:solidFill>
                  <a:schemeClr val="bg1"/>
                </a:solidFill>
              </a:rPr>
              <a:t>00</a:t>
            </a:r>
            <a:r>
              <a:rPr lang="ja-JP" altLang="en-US" sz="900" dirty="0" smtClean="0">
                <a:solidFill>
                  <a:schemeClr val="bg1"/>
                </a:solidFill>
              </a:rPr>
              <a:t>～</a:t>
            </a:r>
            <a:r>
              <a:rPr lang="en-US" altLang="ja-JP" sz="900" dirty="0" smtClean="0">
                <a:solidFill>
                  <a:schemeClr val="bg1"/>
                </a:solidFill>
              </a:rPr>
              <a:t>19</a:t>
            </a:r>
            <a:r>
              <a:rPr lang="ja-JP" altLang="en-US" sz="900" dirty="0" smtClean="0">
                <a:solidFill>
                  <a:schemeClr val="bg1"/>
                </a:solidFill>
              </a:rPr>
              <a:t>：</a:t>
            </a:r>
            <a:r>
              <a:rPr lang="en-US" altLang="ja-JP" sz="9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\\SERVER\mac-share\塚本\アスクルテンプレ\ロシア料理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7660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Microsoft Office PowerPoint</Application>
  <PresentationFormat>ユーザー設定</PresentationFormat>
  <Paragraphs>19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2015-08-13T01:21:09Z</dcterms:created>
  <dcterms:modified xsi:type="dcterms:W3CDTF">2015-08-13T01:21:14Z</dcterms:modified>
</cp:coreProperties>
</file>