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02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\\SERVER\mac-share\塚本\アスクルテンプレ\蕎麦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" y="-3077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03448" y="501258"/>
            <a:ext cx="13348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 smtClean="0">
                <a:latin typeface="小塚明朝 Pro B" pitchFamily="18" charset="-128"/>
                <a:ea typeface="小塚明朝 Pro B" pitchFamily="18" charset="-128"/>
              </a:rPr>
              <a:t>蕎麦</a:t>
            </a:r>
            <a:endParaRPr kumimoji="1" lang="en-US" altLang="ja-JP" sz="1800" dirty="0" smtClean="0">
              <a:latin typeface="小塚明朝 Pro B" pitchFamily="18" charset="-128"/>
              <a:ea typeface="小塚明朝 Pro B" pitchFamily="18" charset="-128"/>
            </a:endParaRPr>
          </a:p>
          <a:p>
            <a:r>
              <a:rPr kumimoji="1" lang="ja-JP" altLang="en-US" sz="1800" dirty="0" smtClean="0">
                <a:latin typeface="小塚明朝 Pro B" pitchFamily="18" charset="-128"/>
                <a:ea typeface="小塚明朝 Pro B" pitchFamily="18" charset="-128"/>
              </a:rPr>
              <a:t>アスク</a:t>
            </a:r>
            <a:r>
              <a:rPr lang="ja-JP" altLang="en-US" sz="1800" dirty="0" smtClean="0">
                <a:latin typeface="小塚明朝 Pro B" pitchFamily="18" charset="-128"/>
                <a:ea typeface="小塚明朝 Pro B" pitchFamily="18" charset="-128"/>
              </a:rPr>
              <a:t>ル</a:t>
            </a:r>
            <a:endParaRPr kumimoji="1" lang="ja-JP" altLang="en-US" sz="1800" dirty="0"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449" y="1368326"/>
            <a:ext cx="20549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9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900" dirty="0">
                <a:solidFill>
                  <a:schemeClr val="bg1"/>
                </a:solidFill>
              </a:rPr>
              <a:t>　</a:t>
            </a:r>
            <a:r>
              <a:rPr lang="ja-JP" altLang="en-US" sz="9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900" dirty="0" smtClean="0">
                <a:solidFill>
                  <a:schemeClr val="bg1"/>
                </a:solidFill>
              </a:rPr>
              <a:t>3-2-3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3449" y="1507172"/>
            <a:ext cx="10379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9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9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3449" y="1629401"/>
            <a:ext cx="12627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06252" y="1507171"/>
            <a:ext cx="15276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</a:rPr>
              <a:t>10</a:t>
            </a:r>
            <a:r>
              <a:rPr lang="ja-JP" altLang="en-US" sz="900" dirty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900" dirty="0" smtClean="0">
                <a:solidFill>
                  <a:schemeClr val="bg1"/>
                </a:solidFill>
              </a:rPr>
              <a:t>～</a:t>
            </a:r>
            <a:r>
              <a:rPr lang="en-US" altLang="ja-JP" sz="900" dirty="0" smtClean="0">
                <a:solidFill>
                  <a:schemeClr val="bg1"/>
                </a:solidFill>
              </a:rPr>
              <a:t>19</a:t>
            </a:r>
            <a:r>
              <a:rPr lang="ja-JP" altLang="en-US" sz="900" dirty="0" smtClean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SERVER\mac-share\塚本\アスクルテンプレ\蕎麦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84" y="-41275"/>
            <a:ext cx="3346451" cy="224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2015-08-13T01:08:54Z</dcterms:created>
  <dcterms:modified xsi:type="dcterms:W3CDTF">2015-08-13T01:09:08Z</dcterms:modified>
</cp:coreProperties>
</file>