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8" r:id="rId2"/>
    <p:sldId id="256" r:id="rId3"/>
    <p:sldId id="257" r:id="rId4"/>
  </p:sldIdLst>
  <p:sldSz cx="3276600" cy="2160588"/>
  <p:notesSz cx="6858000" cy="9144000"/>
  <p:defaultTextStyle>
    <a:defPPr>
      <a:defRPr lang="ja-JP"/>
    </a:defPPr>
    <a:lvl1pPr marL="0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1pPr>
    <a:lvl2pPr marL="155311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2pPr>
    <a:lvl3pPr marL="310622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3pPr>
    <a:lvl4pPr marL="465933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4pPr>
    <a:lvl5pPr marL="621243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5pPr>
    <a:lvl6pPr marL="776554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6pPr>
    <a:lvl7pPr marL="931865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7pPr>
    <a:lvl8pPr marL="1087176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8pPr>
    <a:lvl9pPr marL="1242487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40" d="100"/>
          <a:sy n="140" d="100"/>
        </p:scale>
        <p:origin x="-2886" y="-1326"/>
      </p:cViewPr>
      <p:guideLst>
        <p:guide orient="horz" pos="681"/>
        <p:guide pos="103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45745" y="671183"/>
            <a:ext cx="2785110" cy="463126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491490" y="1224333"/>
            <a:ext cx="2293620" cy="5521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553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106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6593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212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765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318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87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424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7396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8605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2375535" y="86524"/>
            <a:ext cx="737235" cy="1843502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63830" y="86524"/>
            <a:ext cx="2157095" cy="1843502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03224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62178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58829" y="1388378"/>
            <a:ext cx="2785110" cy="429117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58829" y="915750"/>
            <a:ext cx="2785110" cy="472628"/>
          </a:xfrm>
        </p:spPr>
        <p:txBody>
          <a:bodyPr anchor="b"/>
          <a:lstStyle>
            <a:lvl1pPr marL="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1pPr>
            <a:lvl2pPr marL="155311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10622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6593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2124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776554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31865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08717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4248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30745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63830" y="504137"/>
            <a:ext cx="1447165" cy="1425888"/>
          </a:xfrm>
        </p:spPr>
        <p:txBody>
          <a:bodyPr/>
          <a:lstStyle>
            <a:lvl1pPr>
              <a:defRPr sz="10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665605" y="504137"/>
            <a:ext cx="1447165" cy="1425888"/>
          </a:xfrm>
        </p:spPr>
        <p:txBody>
          <a:bodyPr/>
          <a:lstStyle>
            <a:lvl1pPr>
              <a:defRPr sz="10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7481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63830" y="483632"/>
            <a:ext cx="1447734" cy="201555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5311" indent="0">
              <a:buNone/>
              <a:defRPr sz="700" b="1"/>
            </a:lvl2pPr>
            <a:lvl3pPr marL="310622" indent="0">
              <a:buNone/>
              <a:defRPr sz="600" b="1"/>
            </a:lvl3pPr>
            <a:lvl4pPr marL="465933" indent="0">
              <a:buNone/>
              <a:defRPr sz="500" b="1"/>
            </a:lvl4pPr>
            <a:lvl5pPr marL="621243" indent="0">
              <a:buNone/>
              <a:defRPr sz="500" b="1"/>
            </a:lvl5pPr>
            <a:lvl6pPr marL="776554" indent="0">
              <a:buNone/>
              <a:defRPr sz="500" b="1"/>
            </a:lvl6pPr>
            <a:lvl7pPr marL="931865" indent="0">
              <a:buNone/>
              <a:defRPr sz="500" b="1"/>
            </a:lvl7pPr>
            <a:lvl8pPr marL="1087176" indent="0">
              <a:buNone/>
              <a:defRPr sz="500" b="1"/>
            </a:lvl8pPr>
            <a:lvl9pPr marL="1242487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63830" y="685186"/>
            <a:ext cx="1447734" cy="1244839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664467" y="483632"/>
            <a:ext cx="1448303" cy="201555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5311" indent="0">
              <a:buNone/>
              <a:defRPr sz="700" b="1"/>
            </a:lvl2pPr>
            <a:lvl3pPr marL="310622" indent="0">
              <a:buNone/>
              <a:defRPr sz="600" b="1"/>
            </a:lvl3pPr>
            <a:lvl4pPr marL="465933" indent="0">
              <a:buNone/>
              <a:defRPr sz="500" b="1"/>
            </a:lvl4pPr>
            <a:lvl5pPr marL="621243" indent="0">
              <a:buNone/>
              <a:defRPr sz="500" b="1"/>
            </a:lvl5pPr>
            <a:lvl6pPr marL="776554" indent="0">
              <a:buNone/>
              <a:defRPr sz="500" b="1"/>
            </a:lvl6pPr>
            <a:lvl7pPr marL="931865" indent="0">
              <a:buNone/>
              <a:defRPr sz="500" b="1"/>
            </a:lvl7pPr>
            <a:lvl8pPr marL="1087176" indent="0">
              <a:buNone/>
              <a:defRPr sz="500" b="1"/>
            </a:lvl8pPr>
            <a:lvl9pPr marL="1242487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664467" y="685186"/>
            <a:ext cx="1448303" cy="1244839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997763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8552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18727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63830" y="86023"/>
            <a:ext cx="1077979" cy="366100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281060" y="86024"/>
            <a:ext cx="1831710" cy="1844002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63830" y="452123"/>
            <a:ext cx="1077979" cy="1477902"/>
          </a:xfrm>
        </p:spPr>
        <p:txBody>
          <a:bodyPr/>
          <a:lstStyle>
            <a:lvl1pPr marL="0" indent="0">
              <a:buNone/>
              <a:defRPr sz="500"/>
            </a:lvl1pPr>
            <a:lvl2pPr marL="155311" indent="0">
              <a:buNone/>
              <a:defRPr sz="400"/>
            </a:lvl2pPr>
            <a:lvl3pPr marL="310622" indent="0">
              <a:buNone/>
              <a:defRPr sz="300"/>
            </a:lvl3pPr>
            <a:lvl4pPr marL="465933" indent="0">
              <a:buNone/>
              <a:defRPr sz="300"/>
            </a:lvl4pPr>
            <a:lvl5pPr marL="621243" indent="0">
              <a:buNone/>
              <a:defRPr sz="300"/>
            </a:lvl5pPr>
            <a:lvl6pPr marL="776554" indent="0">
              <a:buNone/>
              <a:defRPr sz="300"/>
            </a:lvl6pPr>
            <a:lvl7pPr marL="931865" indent="0">
              <a:buNone/>
              <a:defRPr sz="300"/>
            </a:lvl7pPr>
            <a:lvl8pPr marL="1087176" indent="0">
              <a:buNone/>
              <a:defRPr sz="300"/>
            </a:lvl8pPr>
            <a:lvl9pPr marL="1242487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05770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42237" y="1512411"/>
            <a:ext cx="1965960" cy="178549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642237" y="193052"/>
            <a:ext cx="1965960" cy="1296353"/>
          </a:xfrm>
        </p:spPr>
        <p:txBody>
          <a:bodyPr/>
          <a:lstStyle>
            <a:lvl1pPr marL="0" indent="0">
              <a:buNone/>
              <a:defRPr sz="1100"/>
            </a:lvl1pPr>
            <a:lvl2pPr marL="155311" indent="0">
              <a:buNone/>
              <a:defRPr sz="1000"/>
            </a:lvl2pPr>
            <a:lvl3pPr marL="310622" indent="0">
              <a:buNone/>
              <a:defRPr sz="800"/>
            </a:lvl3pPr>
            <a:lvl4pPr marL="465933" indent="0">
              <a:buNone/>
              <a:defRPr sz="700"/>
            </a:lvl4pPr>
            <a:lvl5pPr marL="621243" indent="0">
              <a:buNone/>
              <a:defRPr sz="700"/>
            </a:lvl5pPr>
            <a:lvl6pPr marL="776554" indent="0">
              <a:buNone/>
              <a:defRPr sz="700"/>
            </a:lvl6pPr>
            <a:lvl7pPr marL="931865" indent="0">
              <a:buNone/>
              <a:defRPr sz="700"/>
            </a:lvl7pPr>
            <a:lvl8pPr marL="1087176" indent="0">
              <a:buNone/>
              <a:defRPr sz="700"/>
            </a:lvl8pPr>
            <a:lvl9pPr marL="1242487" indent="0">
              <a:buNone/>
              <a:defRPr sz="7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42237" y="1690960"/>
            <a:ext cx="1965960" cy="253569"/>
          </a:xfrm>
        </p:spPr>
        <p:txBody>
          <a:bodyPr/>
          <a:lstStyle>
            <a:lvl1pPr marL="0" indent="0">
              <a:buNone/>
              <a:defRPr sz="500"/>
            </a:lvl1pPr>
            <a:lvl2pPr marL="155311" indent="0">
              <a:buNone/>
              <a:defRPr sz="400"/>
            </a:lvl2pPr>
            <a:lvl3pPr marL="310622" indent="0">
              <a:buNone/>
              <a:defRPr sz="300"/>
            </a:lvl3pPr>
            <a:lvl4pPr marL="465933" indent="0">
              <a:buNone/>
              <a:defRPr sz="300"/>
            </a:lvl4pPr>
            <a:lvl5pPr marL="621243" indent="0">
              <a:buNone/>
              <a:defRPr sz="300"/>
            </a:lvl5pPr>
            <a:lvl6pPr marL="776554" indent="0">
              <a:buNone/>
              <a:defRPr sz="300"/>
            </a:lvl6pPr>
            <a:lvl7pPr marL="931865" indent="0">
              <a:buNone/>
              <a:defRPr sz="300"/>
            </a:lvl7pPr>
            <a:lvl8pPr marL="1087176" indent="0">
              <a:buNone/>
              <a:defRPr sz="300"/>
            </a:lvl8pPr>
            <a:lvl9pPr marL="1242487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374697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63830" y="86524"/>
            <a:ext cx="2948940" cy="360098"/>
          </a:xfrm>
          <a:prstGeom prst="rect">
            <a:avLst/>
          </a:prstGeom>
        </p:spPr>
        <p:txBody>
          <a:bodyPr vert="horz" lIns="31062" tIns="15531" rIns="31062" bIns="15531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63830" y="504137"/>
            <a:ext cx="2948940" cy="1425888"/>
          </a:xfrm>
          <a:prstGeom prst="rect">
            <a:avLst/>
          </a:prstGeom>
        </p:spPr>
        <p:txBody>
          <a:bodyPr vert="horz" lIns="31062" tIns="15531" rIns="31062" bIns="15531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63830" y="2002545"/>
            <a:ext cx="764540" cy="115031"/>
          </a:xfrm>
          <a:prstGeom prst="rect">
            <a:avLst/>
          </a:prstGeom>
        </p:spPr>
        <p:txBody>
          <a:bodyPr vert="horz" lIns="31062" tIns="15531" rIns="31062" bIns="15531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1119505" y="2002545"/>
            <a:ext cx="1037590" cy="115031"/>
          </a:xfrm>
          <a:prstGeom prst="rect">
            <a:avLst/>
          </a:prstGeom>
        </p:spPr>
        <p:txBody>
          <a:bodyPr vert="horz" lIns="31062" tIns="15531" rIns="31062" bIns="15531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2348230" y="2002545"/>
            <a:ext cx="764540" cy="115031"/>
          </a:xfrm>
          <a:prstGeom prst="rect">
            <a:avLst/>
          </a:prstGeom>
        </p:spPr>
        <p:txBody>
          <a:bodyPr vert="horz" lIns="31062" tIns="15531" rIns="31062" bIns="15531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6305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10622" rtl="0" eaLnBrk="1" latinLnBrk="0" hangingPunct="1">
        <a:spcBef>
          <a:spcPct val="0"/>
        </a:spcBef>
        <a:buNone/>
        <a:defRPr kumimoji="1"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6483" indent="-116483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52380" indent="-97069" algn="l" defTabSz="310622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388277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43588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4pPr>
      <a:lvl5pPr marL="698899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5pPr>
      <a:lvl6pPr marL="854210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6pPr>
      <a:lvl7pPr marL="1009520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7pPr>
      <a:lvl8pPr marL="1164831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8pPr>
      <a:lvl9pPr marL="1320142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55311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10622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65933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21243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776554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31865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087176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42487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3276131" cy="215950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7380" tIns="43690" rIns="87380" bIns="43690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8000" y="106156"/>
            <a:ext cx="3060000" cy="1944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7380" tIns="43690" rIns="87380" bIns="43690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216000" y="216000"/>
            <a:ext cx="2844000" cy="1728000"/>
          </a:xfrm>
          <a:prstGeom prst="rect">
            <a:avLst/>
          </a:prstGeom>
          <a:noFill/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7380" tIns="43690" rIns="87380" bIns="43690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324019" y="124368"/>
            <a:ext cx="2628000" cy="324000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7380" tIns="43690" rIns="87380" bIns="43690" anchor="ctr"/>
          <a:lstStyle/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はクレジットカートサイズ（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85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×54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）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の</a:t>
            </a:r>
            <a:endParaRPr lang="en-US" altLang="ja-JP" sz="500" b="1" dirty="0" smtClean="0">
              <a:solidFill>
                <a:srgbClr val="40404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</a:t>
            </a:r>
            <a:r>
              <a:rPr lang="ja-JP" altLang="en-US" sz="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を作る為のテンプレートです。</a:t>
            </a: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457519" y="492709"/>
            <a:ext cx="2364218" cy="35401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>
            <a:outerShdw dist="25400" dir="2700000" algn="ctr" rotWithShape="0">
              <a:srgbClr val="808080"/>
            </a:outerShdw>
          </a:effectLst>
        </p:spPr>
        <p:txBody>
          <a:bodyPr lIns="87380" tIns="43690" rIns="87380" bIns="43690"/>
          <a:lstStyle/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91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×60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）で作成しています。</a:t>
            </a:r>
          </a:p>
        </p:txBody>
      </p:sp>
      <p:cxnSp>
        <p:nvCxnSpPr>
          <p:cNvPr id="9" name="直線矢印コネクタ 8"/>
          <p:cNvCxnSpPr/>
          <p:nvPr/>
        </p:nvCxnSpPr>
        <p:spPr>
          <a:xfrm>
            <a:off x="0" y="863942"/>
            <a:ext cx="3276131" cy="0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ubRRectCallout"/>
          <p:cNvSpPr>
            <a:spLocks noEditPoints="1" noChangeArrowheads="1"/>
          </p:cNvSpPr>
          <p:nvPr/>
        </p:nvSpPr>
        <p:spPr bwMode="auto">
          <a:xfrm>
            <a:off x="455910" y="920055"/>
            <a:ext cx="2364218" cy="35401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FF0000"/>
            </a:solidFill>
            <a:miter lim="800000"/>
            <a:headEnd/>
            <a:tailEnd/>
          </a:ln>
          <a:effectLst>
            <a:outerShdw dist="25400" dir="2700000" algn="ctr" rotWithShape="0">
              <a:srgbClr val="FF0000"/>
            </a:outerShdw>
          </a:effectLst>
        </p:spPr>
        <p:txBody>
          <a:bodyPr lIns="87380" tIns="43690" rIns="87380" bIns="43690"/>
          <a:lstStyle/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85㎜</a:t>
            </a:r>
            <a:r>
              <a:rPr lang="en-US" altLang="ja-JP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54㎜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）で作成しています。</a:t>
            </a:r>
          </a:p>
        </p:txBody>
      </p:sp>
      <p:cxnSp>
        <p:nvCxnSpPr>
          <p:cNvPr id="13" name="直線矢印コネクタ 12"/>
          <p:cNvCxnSpPr/>
          <p:nvPr/>
        </p:nvCxnSpPr>
        <p:spPr>
          <a:xfrm>
            <a:off x="108000" y="1305954"/>
            <a:ext cx="3060000" cy="0"/>
          </a:xfrm>
          <a:prstGeom prst="straightConnector1">
            <a:avLst/>
          </a:prstGeom>
          <a:ln w="127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PubRRectCallout"/>
          <p:cNvSpPr>
            <a:spLocks noEditPoints="1" noChangeArrowheads="1"/>
          </p:cNvSpPr>
          <p:nvPr/>
        </p:nvSpPr>
        <p:spPr bwMode="auto">
          <a:xfrm>
            <a:off x="455910" y="1412687"/>
            <a:ext cx="2364218" cy="424821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0070C0"/>
            </a:solidFill>
            <a:miter lim="800000"/>
            <a:headEnd/>
            <a:tailEnd/>
          </a:ln>
          <a:effectLst>
            <a:outerShdw dist="25400" dir="2700000" algn="ctr" rotWithShape="0">
              <a:srgbClr val="0070C0"/>
            </a:outerShdw>
          </a:effectLst>
        </p:spPr>
        <p:txBody>
          <a:bodyPr lIns="87380" tIns="43690" rIns="87380" bIns="43690"/>
          <a:lstStyle/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文字・イラスト・写真の絵柄等、仕上がりで切れてはいけない部分は</a:t>
            </a: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85㎜×</a:t>
            </a:r>
            <a:r>
              <a:rPr lang="en-US" altLang="ja-JP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48㎜</a:t>
            </a:r>
            <a:r>
              <a:rPr lang="ja-JP" altLang="en-US" sz="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</a:p>
        </p:txBody>
      </p:sp>
      <p:cxnSp>
        <p:nvCxnSpPr>
          <p:cNvPr id="15" name="直線矢印コネクタ 14"/>
          <p:cNvCxnSpPr/>
          <p:nvPr/>
        </p:nvCxnSpPr>
        <p:spPr>
          <a:xfrm>
            <a:off x="216000" y="1872382"/>
            <a:ext cx="2844000" cy="0"/>
          </a:xfrm>
          <a:prstGeom prst="straightConnector1">
            <a:avLst/>
          </a:prstGeom>
          <a:ln w="127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410290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62" name="Picture 14" descr="\\SERVER\mac-share\塚本\アスクルテンプレ\蕎麦2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05" y="-3077"/>
            <a:ext cx="3276600" cy="216058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テキスト ボックス 5"/>
          <p:cNvSpPr txBox="1"/>
          <p:nvPr/>
        </p:nvSpPr>
        <p:spPr>
          <a:xfrm>
            <a:off x="303448" y="501258"/>
            <a:ext cx="133485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800" dirty="0" smtClean="0">
                <a:latin typeface="小塚明朝 Pro B" pitchFamily="18" charset="-128"/>
                <a:ea typeface="小塚明朝 Pro B" pitchFamily="18" charset="-128"/>
              </a:rPr>
              <a:t>蕎麦</a:t>
            </a:r>
            <a:endParaRPr kumimoji="1" lang="en-US" altLang="ja-JP" sz="1800" dirty="0" smtClean="0">
              <a:latin typeface="小塚明朝 Pro B" pitchFamily="18" charset="-128"/>
              <a:ea typeface="小塚明朝 Pro B" pitchFamily="18" charset="-128"/>
            </a:endParaRPr>
          </a:p>
          <a:p>
            <a:r>
              <a:rPr kumimoji="1" lang="ja-JP" altLang="en-US" sz="1800" dirty="0" smtClean="0">
                <a:latin typeface="小塚明朝 Pro B" pitchFamily="18" charset="-128"/>
                <a:ea typeface="小塚明朝 Pro B" pitchFamily="18" charset="-128"/>
              </a:rPr>
              <a:t>アスク</a:t>
            </a:r>
            <a:r>
              <a:rPr lang="ja-JP" altLang="en-US" sz="1800" dirty="0" smtClean="0">
                <a:latin typeface="小塚明朝 Pro B" pitchFamily="18" charset="-128"/>
                <a:ea typeface="小塚明朝 Pro B" pitchFamily="18" charset="-128"/>
              </a:rPr>
              <a:t>ル</a:t>
            </a:r>
            <a:endParaRPr kumimoji="1" lang="ja-JP" altLang="en-US" sz="1800" dirty="0">
              <a:latin typeface="小塚明朝 Pro B" pitchFamily="18" charset="-128"/>
              <a:ea typeface="小塚明朝 Pro B" pitchFamily="18" charset="-128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03449" y="1368326"/>
            <a:ext cx="2054931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 smtClean="0">
                <a:solidFill>
                  <a:schemeClr val="bg1"/>
                </a:solidFill>
              </a:rPr>
              <a:t>〒</a:t>
            </a:r>
            <a:r>
              <a:rPr kumimoji="1" lang="en-US" altLang="ja-JP" sz="900" dirty="0" smtClean="0">
                <a:solidFill>
                  <a:schemeClr val="bg1"/>
                </a:solidFill>
              </a:rPr>
              <a:t>135-0061</a:t>
            </a:r>
            <a:r>
              <a:rPr lang="ja-JP" altLang="en-US" sz="900" dirty="0">
                <a:solidFill>
                  <a:schemeClr val="bg1"/>
                </a:solidFill>
              </a:rPr>
              <a:t>　</a:t>
            </a:r>
            <a:r>
              <a:rPr lang="ja-JP" altLang="en-US" sz="900" dirty="0" smtClean="0">
                <a:solidFill>
                  <a:schemeClr val="bg1"/>
                </a:solidFill>
              </a:rPr>
              <a:t>東京都江東区豊洲</a:t>
            </a:r>
            <a:r>
              <a:rPr lang="en-US" altLang="ja-JP" sz="900" dirty="0" smtClean="0">
                <a:solidFill>
                  <a:schemeClr val="bg1"/>
                </a:solidFill>
              </a:rPr>
              <a:t>3-2-3</a:t>
            </a:r>
            <a:endParaRPr kumimoji="1" lang="ja-JP" altLang="en-US" sz="900" dirty="0">
              <a:solidFill>
                <a:schemeClr val="bg1"/>
              </a:solidFill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03449" y="1507172"/>
            <a:ext cx="1037922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900" dirty="0" smtClean="0">
                <a:solidFill>
                  <a:schemeClr val="bg1"/>
                </a:solidFill>
              </a:rPr>
              <a:t>TEL</a:t>
            </a:r>
            <a:r>
              <a:rPr kumimoji="1" lang="ja-JP" altLang="en-US" sz="900" dirty="0" smtClean="0">
                <a:solidFill>
                  <a:schemeClr val="bg1"/>
                </a:solidFill>
              </a:rPr>
              <a:t>：</a:t>
            </a:r>
            <a:r>
              <a:rPr kumimoji="1" lang="en-US" altLang="ja-JP" sz="900" dirty="0" smtClean="0">
                <a:solidFill>
                  <a:schemeClr val="bg1"/>
                </a:solidFill>
              </a:rPr>
              <a:t>03-1234-111</a:t>
            </a:r>
            <a:endParaRPr kumimoji="1" lang="ja-JP" altLang="en-US" sz="900" dirty="0">
              <a:solidFill>
                <a:schemeClr val="bg1"/>
              </a:solidFill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303449" y="1629401"/>
            <a:ext cx="1262739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900" dirty="0" smtClean="0">
                <a:solidFill>
                  <a:schemeClr val="bg1"/>
                </a:solidFill>
              </a:rPr>
              <a:t>http://spc.askul.co.jp</a:t>
            </a:r>
            <a:endParaRPr kumimoji="1" lang="ja-JP" altLang="en-US" sz="900" dirty="0">
              <a:solidFill>
                <a:schemeClr val="bg1"/>
              </a:solidFill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1206252" y="1507171"/>
            <a:ext cx="1527692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900" dirty="0">
                <a:solidFill>
                  <a:schemeClr val="bg1"/>
                </a:solidFill>
              </a:rPr>
              <a:t>10</a:t>
            </a:r>
            <a:r>
              <a:rPr lang="ja-JP" altLang="en-US" sz="900" dirty="0">
                <a:solidFill>
                  <a:schemeClr val="bg1"/>
                </a:solidFill>
              </a:rPr>
              <a:t>：</a:t>
            </a:r>
            <a:r>
              <a:rPr lang="en-US" altLang="ja-JP" sz="900" dirty="0" smtClean="0">
                <a:solidFill>
                  <a:schemeClr val="bg1"/>
                </a:solidFill>
              </a:rPr>
              <a:t>00</a:t>
            </a:r>
            <a:r>
              <a:rPr lang="ja-JP" altLang="en-US" sz="900" dirty="0" smtClean="0">
                <a:solidFill>
                  <a:schemeClr val="bg1"/>
                </a:solidFill>
              </a:rPr>
              <a:t>～</a:t>
            </a:r>
            <a:r>
              <a:rPr lang="en-US" altLang="ja-JP" sz="900" dirty="0" smtClean="0">
                <a:solidFill>
                  <a:schemeClr val="bg1"/>
                </a:solidFill>
              </a:rPr>
              <a:t>19</a:t>
            </a:r>
            <a:r>
              <a:rPr lang="ja-JP" altLang="en-US" sz="900" dirty="0" smtClean="0">
                <a:solidFill>
                  <a:schemeClr val="bg1"/>
                </a:solidFill>
              </a:rPr>
              <a:t>：</a:t>
            </a:r>
            <a:r>
              <a:rPr lang="en-US" altLang="ja-JP" sz="900" dirty="0" smtClean="0">
                <a:solidFill>
                  <a:schemeClr val="bg1"/>
                </a:solidFill>
              </a:rPr>
              <a:t>00</a:t>
            </a:r>
            <a:r>
              <a:rPr lang="ja-JP" altLang="en-US" sz="800" dirty="0" smtClean="0">
                <a:solidFill>
                  <a:schemeClr val="bg1"/>
                </a:solidFill>
              </a:rPr>
              <a:t>（水曜定休）</a:t>
            </a:r>
            <a:endParaRPr kumimoji="1" lang="ja-JP" altLang="en-US" sz="8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783376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\\SERVER\mac-share\塚本\アスクルテンプレ\蕎麦裏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7884" y="-41275"/>
            <a:ext cx="3346451" cy="224313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テキスト ボックス 9"/>
          <p:cNvSpPr txBox="1"/>
          <p:nvPr/>
        </p:nvSpPr>
        <p:spPr>
          <a:xfrm>
            <a:off x="180298" y="1548000"/>
            <a:ext cx="286485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●ご利用金額</a:t>
            </a:r>
            <a:r>
              <a:rPr kumimoji="1" lang="en-US" altLang="ja-JP" dirty="0" smtClean="0"/>
              <a:t>0000</a:t>
            </a:r>
            <a:r>
              <a:rPr kumimoji="1" lang="ja-JP" altLang="en-US" dirty="0" smtClean="0"/>
              <a:t>円ごとにスタンプを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つ押印いたします。</a:t>
            </a:r>
            <a:endParaRPr kumimoji="1" lang="en-US" altLang="ja-JP" dirty="0" smtClean="0"/>
          </a:p>
          <a:p>
            <a:r>
              <a:rPr lang="ja-JP" altLang="en-US" dirty="0" smtClean="0"/>
              <a:t>●スタンプが</a:t>
            </a:r>
            <a:r>
              <a:rPr lang="en-US" altLang="ja-JP" dirty="0" smtClean="0"/>
              <a:t>00</a:t>
            </a:r>
            <a:r>
              <a:rPr lang="ja-JP" altLang="en-US" dirty="0" smtClean="0"/>
              <a:t>個になりましたら、ご利用金額から</a:t>
            </a:r>
            <a:r>
              <a:rPr lang="en-US" altLang="ja-JP" dirty="0" smtClean="0"/>
              <a:t>0000</a:t>
            </a:r>
            <a:r>
              <a:rPr lang="ja-JP" altLang="en-US" dirty="0" smtClean="0"/>
              <a:t>円割引させていただきます。</a:t>
            </a:r>
            <a:endParaRPr lang="en-US" altLang="ja-JP" dirty="0" smtClean="0"/>
          </a:p>
          <a:p>
            <a:r>
              <a:rPr kumimoji="1" lang="ja-JP" altLang="en-US" dirty="0" smtClean="0"/>
              <a:t>●他の割引券やクーポンとの併用はできません。　●本券は換金できません。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983818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170</Words>
  <Application>Microsoft Office PowerPoint</Application>
  <PresentationFormat>ユーザー設定</PresentationFormat>
  <Paragraphs>19</Paragraphs>
  <Slides>3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4" baseType="lpstr">
      <vt:lpstr>Office ​​テーマ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2015-08-13T01:08:54Z</dcterms:created>
  <dcterms:modified xsi:type="dcterms:W3CDTF">2015-08-13T01:09:08Z</dcterms:modified>
</cp:coreProperties>
</file>

<file path=docProps/thumbnail.jpeg>
</file>